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y="5143500" cx="9144000"/>
  <p:notesSz cx="6858000" cy="9144000"/>
  <p:embeddedFontLst>
    <p:embeddedFont>
      <p:font typeface="Lato"/>
      <p:regular r:id="rId40"/>
      <p:bold r:id="rId41"/>
      <p:italic r:id="rId42"/>
      <p:boldItalic r:id="rId43"/>
    </p:embeddedFont>
    <p:embeddedFont>
      <p:font typeface="Montserrat"/>
      <p:regular r:id="rId44"/>
      <p:bold r:id="rId45"/>
      <p:italic r:id="rId46"/>
      <p:boldItalic r:id="rId47"/>
    </p:embeddedFont>
    <p:embeddedFont>
      <p:font typeface="Lato Light"/>
      <p:regular r:id="rId48"/>
      <p:bold r:id="rId49"/>
      <p:italic r:id="rId50"/>
      <p:boldItalic r:id="rId51"/>
    </p:embeddedFont>
    <p:embeddedFont>
      <p:font typeface="Lato Black"/>
      <p:bold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81DF87E-7172-4DD9-BB56-E3E1596B4A0C}">
  <a:tblStyle styleId="{581DF87E-7172-4DD9-BB56-E3E1596B4A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regular.fntdata"/><Relationship Id="rId42" Type="http://schemas.openxmlformats.org/officeDocument/2006/relationships/font" Target="fonts/Lato-italic.fntdata"/><Relationship Id="rId41" Type="http://schemas.openxmlformats.org/officeDocument/2006/relationships/font" Target="fonts/Lato-bold.fntdata"/><Relationship Id="rId44" Type="http://schemas.openxmlformats.org/officeDocument/2006/relationships/font" Target="fonts/Montserrat-regular.fntdata"/><Relationship Id="rId43" Type="http://schemas.openxmlformats.org/officeDocument/2006/relationships/font" Target="fonts/Lato-boldItalic.fntdata"/><Relationship Id="rId46" Type="http://schemas.openxmlformats.org/officeDocument/2006/relationships/font" Target="fonts/Montserrat-italic.fntdata"/><Relationship Id="rId45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Light-regular.fntdata"/><Relationship Id="rId47" Type="http://schemas.openxmlformats.org/officeDocument/2006/relationships/font" Target="fonts/Montserrat-boldItalic.fntdata"/><Relationship Id="rId49" Type="http://schemas.openxmlformats.org/officeDocument/2006/relationships/font" Target="fonts/Lato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LatoLight-boldItalic.fntdata"/><Relationship Id="rId50" Type="http://schemas.openxmlformats.org/officeDocument/2006/relationships/font" Target="fonts/LatoLight-italic.fntdata"/><Relationship Id="rId53" Type="http://schemas.openxmlformats.org/officeDocument/2006/relationships/font" Target="fonts/LatoBlack-boldItalic.fntdata"/><Relationship Id="rId52" Type="http://schemas.openxmlformats.org/officeDocument/2006/relationships/font" Target="fonts/LatoBlack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5c55758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5c55758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5c55758e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5c55758e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5694cd56_0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5694cd56_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g134fb1cf8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1" name="Google Shape;681;g134fb1cf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g61364e43f8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9" name="Google Shape;689;g61364e43f8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5c55758e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5c55758e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65c55758e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65c55758e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5c55758e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5c55758e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5c55758e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5c55758e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13164" y="1424069"/>
            <a:ext cx="9157393" cy="3719422"/>
            <a:chOff x="187960" y="1453515"/>
            <a:chExt cx="3861435" cy="1568450"/>
          </a:xfrm>
        </p:grpSpPr>
        <p:sp>
          <p:nvSpPr>
            <p:cNvPr id="11" name="Google Shape;11;p2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1034300" y="925025"/>
            <a:ext cx="7075500" cy="1159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bottom waves">
  <p:cSld name="BLANK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oogle Shape;81;p11"/>
          <p:cNvGrpSpPr/>
          <p:nvPr/>
        </p:nvGrpSpPr>
        <p:grpSpPr>
          <a:xfrm>
            <a:off x="-13177" y="3583361"/>
            <a:ext cx="9157393" cy="1560137"/>
            <a:chOff x="187960" y="1453515"/>
            <a:chExt cx="3861435" cy="1568450"/>
          </a:xfrm>
        </p:grpSpPr>
        <p:sp>
          <p:nvSpPr>
            <p:cNvPr id="82" name="Google Shape;82;p11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83" name="Google Shape;83;p11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85" name="Google Shape;85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1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88" name="Google Shape;88;p1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1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2" name="Google Shape;92;p1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3" name="Google Shape;93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14" y="2917253"/>
            <a:ext cx="9140444" cy="2224977"/>
          </a:xfrm>
          <a:custGeom>
            <a:rect b="b" l="l" r="r" t="t"/>
            <a:pathLst>
              <a:path extrusionOk="0" h="939800" w="3860800">
                <a:moveTo>
                  <a:pt x="1304290" y="494030"/>
                </a:moveTo>
                <a:cubicBezTo>
                  <a:pt x="857250" y="494030"/>
                  <a:pt x="421005" y="451485"/>
                  <a:pt x="0" y="370840"/>
                </a:cubicBezTo>
                <a:lnTo>
                  <a:pt x="0" y="942340"/>
                </a:lnTo>
                <a:lnTo>
                  <a:pt x="3864610" y="942340"/>
                </a:lnTo>
                <a:lnTo>
                  <a:pt x="3864610" y="0"/>
                </a:lnTo>
                <a:cubicBezTo>
                  <a:pt x="3082290" y="317500"/>
                  <a:pt x="2216150" y="494030"/>
                  <a:pt x="1304290" y="494030"/>
                </a:cubicBezTo>
                <a:close/>
              </a:path>
            </a:pathLst>
          </a:custGeom>
          <a:gradFill>
            <a:gsLst>
              <a:gs pos="0">
                <a:srgbClr val="FFC486">
                  <a:alpha val="20000"/>
                </a:srgbClr>
              </a:gs>
              <a:gs pos="100000">
                <a:srgbClr val="FF866B">
                  <a:alpha val="2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14" y="1926312"/>
            <a:ext cx="9140444" cy="3217196"/>
          </a:xfrm>
          <a:custGeom>
            <a:rect b="b" l="l" r="r" t="t"/>
            <a:pathLst>
              <a:path extrusionOk="0" h="1358900" w="3860800">
                <a:moveTo>
                  <a:pt x="175260" y="1096010"/>
                </a:moveTo>
                <a:cubicBezTo>
                  <a:pt x="116840" y="1096010"/>
                  <a:pt x="58420" y="1095375"/>
                  <a:pt x="0" y="1094105"/>
                </a:cubicBezTo>
                <a:lnTo>
                  <a:pt x="0" y="1360805"/>
                </a:lnTo>
                <a:lnTo>
                  <a:pt x="3864610" y="1360805"/>
                </a:lnTo>
                <a:lnTo>
                  <a:pt x="3864610" y="0"/>
                </a:lnTo>
                <a:cubicBezTo>
                  <a:pt x="2827655" y="689610"/>
                  <a:pt x="1553210" y="1096010"/>
                  <a:pt x="175260" y="1096010"/>
                </a:cubicBezTo>
                <a:close/>
              </a:path>
            </a:pathLst>
          </a:custGeom>
          <a:gradFill>
            <a:gsLst>
              <a:gs pos="0">
                <a:srgbClr val="F20122">
                  <a:alpha val="51764"/>
                  <a:alpha val="20000"/>
                </a:srgbClr>
              </a:gs>
              <a:gs pos="100000">
                <a:srgbClr val="FF6A00">
                  <a:alpha val="71764"/>
                  <a:alpha val="20000"/>
                </a:srgbClr>
              </a:gs>
            </a:gsLst>
            <a:lin ang="108014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1518" y="3413475"/>
            <a:ext cx="9140444" cy="1728867"/>
          </a:xfrm>
          <a:custGeom>
            <a:rect b="b" l="l" r="r" t="t"/>
            <a:pathLst>
              <a:path extrusionOk="0" h="730250" w="3860800">
                <a:moveTo>
                  <a:pt x="2672715" y="539750"/>
                </a:moveTo>
                <a:cubicBezTo>
                  <a:pt x="1717040" y="539750"/>
                  <a:pt x="811530" y="346075"/>
                  <a:pt x="0" y="0"/>
                </a:cubicBezTo>
                <a:lnTo>
                  <a:pt x="0" y="732790"/>
                </a:lnTo>
                <a:lnTo>
                  <a:pt x="3863975" y="732790"/>
                </a:lnTo>
                <a:lnTo>
                  <a:pt x="3863975" y="437515"/>
                </a:lnTo>
                <a:cubicBezTo>
                  <a:pt x="3477895" y="504190"/>
                  <a:pt x="3079750" y="539750"/>
                  <a:pt x="2672715" y="539750"/>
                </a:cubicBezTo>
                <a:close/>
              </a:path>
            </a:pathLst>
          </a:custGeom>
          <a:gradFill>
            <a:gsLst>
              <a:gs pos="0">
                <a:srgbClr val="FF9F00">
                  <a:alpha val="56470"/>
                  <a:alpha val="20000"/>
                </a:srgbClr>
              </a:gs>
              <a:gs pos="100000">
                <a:srgbClr val="CC0000">
                  <a:alpha val="57254"/>
                  <a:alpha val="2000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3"/>
          <p:cNvSpPr txBox="1"/>
          <p:nvPr>
            <p:ph type="ctrTitle"/>
          </p:nvPr>
        </p:nvSpPr>
        <p:spPr>
          <a:xfrm>
            <a:off x="1034300" y="1583350"/>
            <a:ext cx="6342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1034300" y="2840052"/>
            <a:ext cx="6342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oogle Shape;22;p4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23" name="Google Shape;23;p4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038025" y="1476000"/>
            <a:ext cx="5067900" cy="304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31800" lvl="0" marL="457200" rtl="0" algn="ctr">
              <a:spcBef>
                <a:spcPts val="600"/>
              </a:spcBef>
              <a:spcAft>
                <a:spcPts val="0"/>
              </a:spcAft>
              <a:buSzPts val="3200"/>
              <a:buChar char="◦"/>
              <a:defRPr i="1" sz="3200"/>
            </a:lvl1pPr>
            <a:lvl2pPr indent="-431800" lvl="1" marL="9144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2pPr>
            <a:lvl3pPr indent="-431800" lvl="2" marL="13716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3pPr>
            <a:lvl4pPr indent="-431800" lvl="3" marL="18288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4pPr>
            <a:lvl5pPr indent="-431800" lvl="4" marL="22860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5pPr>
            <a:lvl6pPr indent="-431800" lvl="5" marL="27432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6pPr>
            <a:lvl7pPr indent="-431800" lvl="6" marL="32004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7pPr>
            <a:lvl8pPr indent="-431800" lvl="7" marL="36576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8pPr>
            <a:lvl9pPr indent="-431800" lvl="8" marL="4114800" rtl="0" algn="ctr">
              <a:spcBef>
                <a:spcPts val="0"/>
              </a:spcBef>
              <a:spcAft>
                <a:spcPts val="0"/>
              </a:spcAft>
              <a:buSzPts val="3200"/>
              <a:buChar char="◦"/>
              <a:defRPr i="1" sz="3200"/>
            </a:lvl9pPr>
          </a:lstStyle>
          <a:p/>
        </p:txBody>
      </p:sp>
      <p:sp>
        <p:nvSpPr>
          <p:cNvPr id="27" name="Google Shape;27;p4"/>
          <p:cNvSpPr txBox="1"/>
          <p:nvPr/>
        </p:nvSpPr>
        <p:spPr>
          <a:xfrm>
            <a:off x="3593400" y="5527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6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“</a:t>
            </a:r>
            <a:endParaRPr b="1" sz="96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 flipH="1" rot="5400000">
            <a:off x="-1530412" y="1530301"/>
            <a:ext cx="5154243" cy="2093410"/>
            <a:chOff x="187960" y="1453515"/>
            <a:chExt cx="3861435" cy="1568450"/>
          </a:xfrm>
        </p:grpSpPr>
        <p:sp>
          <p:nvSpPr>
            <p:cNvPr id="30" name="Google Shape;30;p4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oogle Shape;34;p5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35" name="Google Shape;35;p5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38" name="Google Shape;38;p5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◦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◦"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43" name="Google Shape;43;p6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46" name="Google Shape;46;p6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" type="body"/>
          </p:nvPr>
        </p:nvSpPr>
        <p:spPr>
          <a:xfrm>
            <a:off x="737850" y="1475700"/>
            <a:ext cx="2891700" cy="29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9pPr>
          </a:lstStyle>
          <a:p/>
        </p:txBody>
      </p:sp>
      <p:sp>
        <p:nvSpPr>
          <p:cNvPr id="48" name="Google Shape;48;p6"/>
          <p:cNvSpPr txBox="1"/>
          <p:nvPr>
            <p:ph idx="2" type="body"/>
          </p:nvPr>
        </p:nvSpPr>
        <p:spPr>
          <a:xfrm>
            <a:off x="3955979" y="1475700"/>
            <a:ext cx="2891700" cy="29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◦"/>
              <a:defRPr sz="2000"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◦"/>
              <a:defRPr sz="2000"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7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52" name="Google Shape;52;p7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3" name="Google Shape;53;p7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55" name="Google Shape;55;p7"/>
          <p:cNvSpPr txBox="1"/>
          <p:nvPr>
            <p:ph type="title"/>
          </p:nvPr>
        </p:nvSpPr>
        <p:spPr>
          <a:xfrm>
            <a:off x="737850" y="517525"/>
            <a:ext cx="62841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" type="body"/>
          </p:nvPr>
        </p:nvSpPr>
        <p:spPr>
          <a:xfrm>
            <a:off x="737850" y="1475700"/>
            <a:ext cx="1902600" cy="29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57" name="Google Shape;57;p7"/>
          <p:cNvSpPr txBox="1"/>
          <p:nvPr>
            <p:ph idx="2" type="body"/>
          </p:nvPr>
        </p:nvSpPr>
        <p:spPr>
          <a:xfrm>
            <a:off x="2928612" y="1475700"/>
            <a:ext cx="1902600" cy="29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58" name="Google Shape;58;p7"/>
          <p:cNvSpPr txBox="1"/>
          <p:nvPr>
            <p:ph idx="3" type="body"/>
          </p:nvPr>
        </p:nvSpPr>
        <p:spPr>
          <a:xfrm>
            <a:off x="5119374" y="1475700"/>
            <a:ext cx="1902600" cy="29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8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62" name="Google Shape;62;p8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3" name="Google Shape;63;p8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64" name="Google Shape;64;p8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65" name="Google Shape;65;p8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9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69" name="Google Shape;69;p9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72" name="Google Shape;72;p9"/>
          <p:cNvSpPr txBox="1"/>
          <p:nvPr>
            <p:ph idx="1" type="body"/>
          </p:nvPr>
        </p:nvSpPr>
        <p:spPr>
          <a:xfrm>
            <a:off x="737850" y="4406300"/>
            <a:ext cx="62364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1pPr>
          </a:lstStyle>
          <a:p/>
        </p:txBody>
      </p:sp>
      <p:sp>
        <p:nvSpPr>
          <p:cNvPr id="73" name="Google Shape;73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oogle Shape;75;p10"/>
          <p:cNvGrpSpPr/>
          <p:nvPr/>
        </p:nvGrpSpPr>
        <p:grpSpPr>
          <a:xfrm flipH="1" rot="-5400000">
            <a:off x="5520163" y="1530301"/>
            <a:ext cx="5154243" cy="2093410"/>
            <a:chOff x="187960" y="1453515"/>
            <a:chExt cx="3861435" cy="1568450"/>
          </a:xfrm>
        </p:grpSpPr>
        <p:sp>
          <p:nvSpPr>
            <p:cNvPr id="76" name="Google Shape;76;p10"/>
            <p:cNvSpPr/>
            <p:nvPr/>
          </p:nvSpPr>
          <p:spPr>
            <a:xfrm>
              <a:off x="187960" y="1453515"/>
              <a:ext cx="3860800" cy="1568450"/>
            </a:xfrm>
            <a:custGeom>
              <a:rect b="b" l="l" r="r" t="t"/>
              <a:pathLst>
                <a:path extrusionOk="0" h="1568450" w="3860800">
                  <a:moveTo>
                    <a:pt x="1304290" y="810260"/>
                  </a:moveTo>
                  <a:cubicBezTo>
                    <a:pt x="857250" y="810260"/>
                    <a:pt x="421005" y="740410"/>
                    <a:pt x="0" y="608330"/>
                  </a:cubicBezTo>
                  <a:lnTo>
                    <a:pt x="0" y="1570355"/>
                  </a:lnTo>
                  <a:lnTo>
                    <a:pt x="3864610" y="1570355"/>
                  </a:lnTo>
                  <a:lnTo>
                    <a:pt x="3864610" y="0"/>
                  </a:lnTo>
                  <a:cubicBezTo>
                    <a:pt x="3082290" y="520700"/>
                    <a:pt x="2216150" y="810260"/>
                    <a:pt x="1304290" y="810260"/>
                  </a:cubicBezTo>
                  <a:close/>
                </a:path>
              </a:pathLst>
            </a:custGeom>
            <a:gradFill>
              <a:gsLst>
                <a:gs pos="0">
                  <a:srgbClr val="FFC486">
                    <a:alpha val="20000"/>
                  </a:srgbClr>
                </a:gs>
                <a:gs pos="100000">
                  <a:srgbClr val="FF866B"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7" name="Google Shape;77;p10"/>
            <p:cNvSpPr/>
            <p:nvPr/>
          </p:nvSpPr>
          <p:spPr>
            <a:xfrm>
              <a:off x="187960" y="2182495"/>
              <a:ext cx="3860800" cy="838200"/>
            </a:xfrm>
            <a:custGeom>
              <a:rect b="b" l="l" r="r" t="t"/>
              <a:pathLst>
                <a:path extrusionOk="0" h="838200" w="3860800">
                  <a:moveTo>
                    <a:pt x="1932305" y="451485"/>
                  </a:moveTo>
                  <a:cubicBezTo>
                    <a:pt x="1258570" y="451485"/>
                    <a:pt x="608965" y="293370"/>
                    <a:pt x="0" y="0"/>
                  </a:cubicBezTo>
                  <a:lnTo>
                    <a:pt x="0" y="840740"/>
                  </a:lnTo>
                  <a:lnTo>
                    <a:pt x="3864610" y="840740"/>
                  </a:lnTo>
                  <a:lnTo>
                    <a:pt x="3864610" y="635"/>
                  </a:lnTo>
                  <a:cubicBezTo>
                    <a:pt x="3255645" y="293370"/>
                    <a:pt x="2606675" y="451485"/>
                    <a:pt x="1932305" y="451485"/>
                  </a:cubicBezTo>
                  <a:close/>
                </a:path>
              </a:pathLst>
            </a:custGeom>
            <a:gradFill>
              <a:gsLst>
                <a:gs pos="0">
                  <a:srgbClr val="F20122">
                    <a:alpha val="51764"/>
                    <a:alpha val="20000"/>
                  </a:srgbClr>
                </a:gs>
                <a:gs pos="100000">
                  <a:srgbClr val="FF6A00">
                    <a:alpha val="71764"/>
                    <a:alpha val="20000"/>
                  </a:srgbClr>
                </a:gs>
              </a:gsLst>
              <a:lin ang="10800025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  <p:sp>
          <p:nvSpPr>
            <p:cNvPr id="78" name="Google Shape;78;p10"/>
            <p:cNvSpPr/>
            <p:nvPr/>
          </p:nvSpPr>
          <p:spPr>
            <a:xfrm>
              <a:off x="188595" y="1819275"/>
              <a:ext cx="3860800" cy="1200150"/>
            </a:xfrm>
            <a:custGeom>
              <a:rect b="b" l="l" r="r" t="t"/>
              <a:pathLst>
                <a:path extrusionOk="0" h="1200150" w="3860800">
                  <a:moveTo>
                    <a:pt x="2672715" y="887095"/>
                  </a:moveTo>
                  <a:cubicBezTo>
                    <a:pt x="1717040" y="887095"/>
                    <a:pt x="811530" y="568960"/>
                    <a:pt x="0" y="0"/>
                  </a:cubicBezTo>
                  <a:lnTo>
                    <a:pt x="0" y="1204595"/>
                  </a:lnTo>
                  <a:lnTo>
                    <a:pt x="3864610" y="1204595"/>
                  </a:lnTo>
                  <a:lnTo>
                    <a:pt x="3864610" y="718820"/>
                  </a:lnTo>
                  <a:cubicBezTo>
                    <a:pt x="3478530" y="829310"/>
                    <a:pt x="3079750" y="887095"/>
                    <a:pt x="2672715" y="887095"/>
                  </a:cubicBezTo>
                  <a:close/>
                </a:path>
              </a:pathLst>
            </a:custGeom>
            <a:gradFill>
              <a:gsLst>
                <a:gs pos="0">
                  <a:srgbClr val="FF9F00">
                    <a:alpha val="56470"/>
                    <a:alpha val="20000"/>
                  </a:srgbClr>
                </a:gs>
                <a:gs pos="100000">
                  <a:srgbClr val="CC0000">
                    <a:alpha val="57254"/>
                    <a:alpha val="2000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endParaRPr>
            </a:p>
          </p:txBody>
        </p:sp>
      </p:grp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 Black"/>
              <a:buNone/>
              <a:defRPr sz="300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Lato Light"/>
              <a:buChar char="◦"/>
              <a:defRPr sz="24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rtl="0" algn="r">
              <a:buNone/>
              <a:defRPr sz="13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google.com/sheets/about/" TargetMode="External"/><Relationship Id="rId4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://www.slidescarnival.com/" TargetMode="External"/><Relationship Id="rId4" Type="http://schemas.openxmlformats.org/officeDocument/2006/relationships/hyperlink" Target="http://unsplash.com/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www.fontsquirrel.com/fonts/lato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twitter.com/googledocs/status/730087240156643328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www.slidescarnival.com/?utm_source=template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slide" Target="/ppt/slides/slide31.xml"/><Relationship Id="rId4" Type="http://schemas.openxmlformats.org/officeDocument/2006/relationships/hyperlink" Target="http://www.slidescarnival.com/help-use-presentation-template" TargetMode="External"/><Relationship Id="rId5" Type="http://schemas.openxmlformats.org/officeDocument/2006/relationships/hyperlink" Target="http://www.slidescarnival.com/copyright-and-legal-information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 Presentation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2"/>
          <p:cNvSpPr txBox="1"/>
          <p:nvPr>
            <p:ph type="ctrTitle"/>
          </p:nvPr>
        </p:nvSpPr>
        <p:spPr>
          <a:xfrm>
            <a:off x="1034300" y="1583350"/>
            <a:ext cx="63429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1.</a:t>
            </a:r>
            <a:endParaRPr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158" name="Google Shape;158;p22"/>
          <p:cNvSpPr txBox="1"/>
          <p:nvPr>
            <p:ph idx="1" type="subTitle"/>
          </p:nvPr>
        </p:nvSpPr>
        <p:spPr>
          <a:xfrm>
            <a:off x="1034300" y="2840052"/>
            <a:ext cx="63429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3"/>
          <p:cNvSpPr txBox="1"/>
          <p:nvPr>
            <p:ph idx="1" type="body"/>
          </p:nvPr>
        </p:nvSpPr>
        <p:spPr>
          <a:xfrm>
            <a:off x="2038025" y="1476000"/>
            <a:ext cx="5067900" cy="3045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164" name="Google Shape;164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70" name="Google Shape;170;p24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◦"/>
            </a:pPr>
            <a:r>
              <a:rPr lang="en"/>
              <a:t>Here you have a list of items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/>
              <a:t>And some text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/>
              <a:t>But remember not to overload your slides with content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71" name="Google Shape;171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idx="4294967295" type="ctrTitle"/>
          </p:nvPr>
        </p:nvSpPr>
        <p:spPr>
          <a:xfrm>
            <a:off x="1034300" y="1126150"/>
            <a:ext cx="51327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</a:rPr>
              <a:t>Big</a:t>
            </a:r>
            <a:r>
              <a:rPr lang="en" sz="7200">
                <a:solidFill>
                  <a:schemeClr val="accent1"/>
                </a:solidFill>
              </a:rPr>
              <a:t> concept</a:t>
            </a:r>
            <a:endParaRPr sz="7200">
              <a:solidFill>
                <a:schemeClr val="accent1"/>
              </a:solidFill>
            </a:endParaRPr>
          </a:p>
        </p:txBody>
      </p:sp>
      <p:sp>
        <p:nvSpPr>
          <p:cNvPr id="177" name="Google Shape;177;p25"/>
          <p:cNvSpPr txBox="1"/>
          <p:nvPr>
            <p:ph idx="4294967295" type="subTitle"/>
          </p:nvPr>
        </p:nvSpPr>
        <p:spPr>
          <a:xfrm>
            <a:off x="1034300" y="2268550"/>
            <a:ext cx="51327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sp>
        <p:nvSpPr>
          <p:cNvPr id="178" name="Google Shape;178;p25"/>
          <p:cNvSpPr/>
          <p:nvPr/>
        </p:nvSpPr>
        <p:spPr>
          <a:xfrm>
            <a:off x="7628510" y="2858446"/>
            <a:ext cx="247756" cy="23656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9" name="Google Shape;179;p25"/>
          <p:cNvGrpSpPr/>
          <p:nvPr/>
        </p:nvGrpSpPr>
        <p:grpSpPr>
          <a:xfrm>
            <a:off x="7320973" y="1529858"/>
            <a:ext cx="1061492" cy="1061761"/>
            <a:chOff x="6654650" y="3665275"/>
            <a:chExt cx="409100" cy="409125"/>
          </a:xfrm>
        </p:grpSpPr>
        <p:sp>
          <p:nvSpPr>
            <p:cNvPr id="180" name="Google Shape;180;p25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25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" name="Google Shape;182;p25"/>
          <p:cNvGrpSpPr/>
          <p:nvPr/>
        </p:nvGrpSpPr>
        <p:grpSpPr>
          <a:xfrm rot="1057031">
            <a:off x="6298116" y="2364471"/>
            <a:ext cx="701299" cy="701354"/>
            <a:chOff x="570875" y="4322250"/>
            <a:chExt cx="443300" cy="443325"/>
          </a:xfrm>
        </p:grpSpPr>
        <p:sp>
          <p:nvSpPr>
            <p:cNvPr id="183" name="Google Shape;183;p25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5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5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5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25"/>
          <p:cNvSpPr/>
          <p:nvPr/>
        </p:nvSpPr>
        <p:spPr>
          <a:xfrm rot="2466710">
            <a:off x="6376672" y="1735695"/>
            <a:ext cx="344265" cy="328716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5"/>
          <p:cNvSpPr/>
          <p:nvPr/>
        </p:nvSpPr>
        <p:spPr>
          <a:xfrm rot="-1609645">
            <a:off x="6880133" y="1942499"/>
            <a:ext cx="247727" cy="236539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5"/>
          <p:cNvSpPr/>
          <p:nvPr/>
        </p:nvSpPr>
        <p:spPr>
          <a:xfrm rot="2925875">
            <a:off x="8382245" y="2129903"/>
            <a:ext cx="185522" cy="177143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5"/>
          <p:cNvSpPr/>
          <p:nvPr/>
        </p:nvSpPr>
        <p:spPr>
          <a:xfrm rot="-1609225">
            <a:off x="7610186" y="943178"/>
            <a:ext cx="167149" cy="159600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6"/>
          <p:cNvSpPr txBox="1"/>
          <p:nvPr>
            <p:ph idx="1" type="body"/>
          </p:nvPr>
        </p:nvSpPr>
        <p:spPr>
          <a:xfrm>
            <a:off x="737850" y="1475700"/>
            <a:ext cx="2891700" cy="29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White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97" name="Google Shape;197;p26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98" name="Google Shape;198;p26"/>
          <p:cNvSpPr txBox="1"/>
          <p:nvPr>
            <p:ph idx="2" type="body"/>
          </p:nvPr>
        </p:nvSpPr>
        <p:spPr>
          <a:xfrm>
            <a:off x="3955979" y="1475700"/>
            <a:ext cx="2891700" cy="29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Black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99" name="Google Shape;199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7"/>
          <p:cNvSpPr txBox="1"/>
          <p:nvPr>
            <p:ph type="title"/>
          </p:nvPr>
        </p:nvSpPr>
        <p:spPr>
          <a:xfrm>
            <a:off x="737850" y="517525"/>
            <a:ext cx="62841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205" name="Google Shape;205;p27"/>
          <p:cNvSpPr txBox="1"/>
          <p:nvPr>
            <p:ph idx="1" type="body"/>
          </p:nvPr>
        </p:nvSpPr>
        <p:spPr>
          <a:xfrm>
            <a:off x="737850" y="1475700"/>
            <a:ext cx="1902600" cy="29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206" name="Google Shape;206;p27"/>
          <p:cNvSpPr txBox="1"/>
          <p:nvPr>
            <p:ph idx="2" type="body"/>
          </p:nvPr>
        </p:nvSpPr>
        <p:spPr>
          <a:xfrm>
            <a:off x="2928612" y="1475700"/>
            <a:ext cx="1902600" cy="29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207" name="Google Shape;207;p27"/>
          <p:cNvSpPr txBox="1"/>
          <p:nvPr>
            <p:ph idx="3" type="body"/>
          </p:nvPr>
        </p:nvSpPr>
        <p:spPr>
          <a:xfrm>
            <a:off x="5119374" y="1475700"/>
            <a:ext cx="1902600" cy="29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type="title"/>
          </p:nvPr>
        </p:nvSpPr>
        <p:spPr>
          <a:xfrm>
            <a:off x="737850" y="1050925"/>
            <a:ext cx="33117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214" name="Google Shape;214;p28"/>
          <p:cNvSpPr txBox="1"/>
          <p:nvPr>
            <p:ph idx="1" type="body"/>
          </p:nvPr>
        </p:nvSpPr>
        <p:spPr>
          <a:xfrm>
            <a:off x="737850" y="2009100"/>
            <a:ext cx="3311700" cy="231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pic>
        <p:nvPicPr>
          <p:cNvPr id="215" name="Google Shape;215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67900" y="537747"/>
            <a:ext cx="4068000" cy="4068000"/>
          </a:xfrm>
          <a:prstGeom prst="ellipse">
            <a:avLst/>
          </a:prstGeom>
          <a:noFill/>
          <a:ln>
            <a:noFill/>
          </a:ln>
          <a:effectLst>
            <a:outerShdw blurRad="342900" rotWithShape="0" algn="bl" dir="5400000" dist="114300">
              <a:schemeClr val="dk1">
                <a:alpha val="23000"/>
              </a:schemeClr>
            </a:outerShdw>
          </a:effectLst>
        </p:spPr>
      </p:pic>
      <p:sp>
        <p:nvSpPr>
          <p:cNvPr id="216" name="Google Shape;216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9"/>
          <p:cNvSpPr txBox="1"/>
          <p:nvPr>
            <p:ph type="title"/>
          </p:nvPr>
        </p:nvSpPr>
        <p:spPr>
          <a:xfrm>
            <a:off x="630300" y="650450"/>
            <a:ext cx="2656500" cy="138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lt1"/>
                </a:solidFill>
                <a:highlight>
                  <a:schemeClr val="accent2"/>
                </a:highlight>
              </a:rPr>
              <a:t>Want big impact?</a:t>
            </a:r>
            <a:endParaRPr b="0" sz="2400">
              <a:solidFill>
                <a:schemeClr val="lt1"/>
              </a:solidFill>
              <a:highlight>
                <a:schemeClr val="accent2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</a:rPr>
              <a:t>Use big image.</a:t>
            </a:r>
            <a:endParaRPr sz="240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222" name="Google Shape;222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>
            <p:ph type="title"/>
          </p:nvPr>
        </p:nvSpPr>
        <p:spPr>
          <a:xfrm>
            <a:off x="737850" y="517525"/>
            <a:ext cx="2573400" cy="74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28" name="Google Shape;228;p3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9" name="Google Shape;229;p30"/>
          <p:cNvSpPr/>
          <p:nvPr/>
        </p:nvSpPr>
        <p:spPr>
          <a:xfrm rot="-3280241">
            <a:off x="4795232" y="1906732"/>
            <a:ext cx="1323418" cy="132083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0"/>
          <p:cNvSpPr/>
          <p:nvPr/>
        </p:nvSpPr>
        <p:spPr>
          <a:xfrm rot="-3280088">
            <a:off x="5025571" y="2563569"/>
            <a:ext cx="3184127" cy="1211606"/>
          </a:xfrm>
          <a:custGeom>
            <a:rect b="b" l="l" r="r" t="t"/>
            <a:pathLst>
              <a:path extrusionOk="0" h="187" w="492">
                <a:moveTo>
                  <a:pt x="457" y="0"/>
                </a:moveTo>
                <a:cubicBezTo>
                  <a:pt x="416" y="91"/>
                  <a:pt x="325" y="155"/>
                  <a:pt x="218" y="155"/>
                </a:cubicBezTo>
                <a:cubicBezTo>
                  <a:pt x="137" y="155"/>
                  <a:pt x="64" y="118"/>
                  <a:pt x="17" y="60"/>
                </a:cubicBezTo>
                <a:cubicBezTo>
                  <a:pt x="11" y="70"/>
                  <a:pt x="5" y="80"/>
                  <a:pt x="0" y="90"/>
                </a:cubicBezTo>
                <a:cubicBezTo>
                  <a:pt x="54" y="150"/>
                  <a:pt x="132" y="187"/>
                  <a:pt x="218" y="187"/>
                </a:cubicBezTo>
                <a:cubicBezTo>
                  <a:pt x="343" y="187"/>
                  <a:pt x="449" y="109"/>
                  <a:pt x="492" y="0"/>
                </a:cubicBezTo>
                <a:cubicBezTo>
                  <a:pt x="480" y="0"/>
                  <a:pt x="468" y="1"/>
                  <a:pt x="457" y="0"/>
                </a:cubicBezTo>
                <a:close/>
              </a:path>
            </a:pathLst>
          </a:custGeom>
          <a:gradFill>
            <a:gsLst>
              <a:gs pos="0">
                <a:srgbClr val="FFC486"/>
              </a:gs>
              <a:gs pos="100000">
                <a:srgbClr val="FF866B"/>
              </a:gs>
            </a:gsLst>
            <a:lin ang="0" scaled="0"/>
          </a:gra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/>
          <p:cNvSpPr/>
          <p:nvPr/>
        </p:nvSpPr>
        <p:spPr>
          <a:xfrm rot="-3280088">
            <a:off x="4990173" y="2460157"/>
            <a:ext cx="2729637" cy="1205146"/>
          </a:xfrm>
          <a:custGeom>
            <a:rect b="b" l="l" r="r" t="t"/>
            <a:pathLst>
              <a:path extrusionOk="0" h="194" w="440">
                <a:moveTo>
                  <a:pt x="262" y="39"/>
                </a:moveTo>
                <a:cubicBezTo>
                  <a:pt x="206" y="71"/>
                  <a:pt x="134" y="53"/>
                  <a:pt x="100" y="0"/>
                </a:cubicBezTo>
                <a:cubicBezTo>
                  <a:pt x="57" y="25"/>
                  <a:pt x="24" y="60"/>
                  <a:pt x="0" y="99"/>
                </a:cubicBezTo>
                <a:cubicBezTo>
                  <a:pt x="47" y="157"/>
                  <a:pt x="120" y="194"/>
                  <a:pt x="201" y="194"/>
                </a:cubicBezTo>
                <a:cubicBezTo>
                  <a:pt x="308" y="194"/>
                  <a:pt x="399" y="130"/>
                  <a:pt x="440" y="39"/>
                </a:cubicBezTo>
                <a:cubicBezTo>
                  <a:pt x="393" y="37"/>
                  <a:pt x="346" y="24"/>
                  <a:pt x="303" y="0"/>
                </a:cubicBezTo>
                <a:cubicBezTo>
                  <a:pt x="292" y="15"/>
                  <a:pt x="279" y="29"/>
                  <a:pt x="262" y="39"/>
                </a:cubicBezTo>
                <a:close/>
              </a:path>
            </a:pathLst>
          </a:custGeom>
          <a:solidFill>
            <a:schemeClr val="accent4"/>
          </a:soli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"/>
          <p:cNvSpPr txBox="1"/>
          <p:nvPr/>
        </p:nvSpPr>
        <p:spPr>
          <a:xfrm rot="-3779206">
            <a:off x="5622302" y="2863735"/>
            <a:ext cx="1577952" cy="563236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Vestibulum congue 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3" name="Google Shape;233;p30"/>
          <p:cNvSpPr/>
          <p:nvPr/>
        </p:nvSpPr>
        <p:spPr>
          <a:xfrm rot="-3280089">
            <a:off x="4299587" y="297186"/>
            <a:ext cx="2188366" cy="2485879"/>
          </a:xfrm>
          <a:custGeom>
            <a:rect b="b" l="l" r="r" t="t"/>
            <a:pathLst>
              <a:path extrusionOk="0" h="384" w="338">
                <a:moveTo>
                  <a:pt x="45" y="32"/>
                </a:moveTo>
                <a:cubicBezTo>
                  <a:pt x="189" y="32"/>
                  <a:pt x="306" y="148"/>
                  <a:pt x="306" y="292"/>
                </a:cubicBezTo>
                <a:cubicBezTo>
                  <a:pt x="306" y="325"/>
                  <a:pt x="300" y="355"/>
                  <a:pt x="289" y="384"/>
                </a:cubicBezTo>
                <a:cubicBezTo>
                  <a:pt x="301" y="384"/>
                  <a:pt x="312" y="384"/>
                  <a:pt x="324" y="383"/>
                </a:cubicBezTo>
                <a:cubicBezTo>
                  <a:pt x="333" y="354"/>
                  <a:pt x="338" y="324"/>
                  <a:pt x="338" y="292"/>
                </a:cubicBezTo>
                <a:cubicBezTo>
                  <a:pt x="338" y="131"/>
                  <a:pt x="207" y="0"/>
                  <a:pt x="45" y="0"/>
                </a:cubicBezTo>
                <a:cubicBezTo>
                  <a:pt x="30" y="0"/>
                  <a:pt x="15" y="1"/>
                  <a:pt x="0" y="3"/>
                </a:cubicBezTo>
                <a:cubicBezTo>
                  <a:pt x="6" y="13"/>
                  <a:pt x="12" y="23"/>
                  <a:pt x="18" y="33"/>
                </a:cubicBezTo>
                <a:cubicBezTo>
                  <a:pt x="27" y="32"/>
                  <a:pt x="36" y="32"/>
                  <a:pt x="45" y="32"/>
                </a:cubicBezTo>
                <a:close/>
              </a:path>
            </a:pathLst>
          </a:custGeom>
          <a:gradFill>
            <a:gsLst>
              <a:gs pos="0">
                <a:srgbClr val="FFC486"/>
              </a:gs>
              <a:gs pos="100000">
                <a:srgbClr val="FF866B"/>
              </a:gs>
            </a:gsLst>
            <a:lin ang="0" scaled="0"/>
          </a:gra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0"/>
          <p:cNvSpPr/>
          <p:nvPr/>
        </p:nvSpPr>
        <p:spPr>
          <a:xfrm rot="-3280088">
            <a:off x="4556924" y="581521"/>
            <a:ext cx="1790169" cy="2186080"/>
          </a:xfrm>
          <a:custGeom>
            <a:rect b="b" l="l" r="r" t="t"/>
            <a:pathLst>
              <a:path extrusionOk="0" h="352" w="288">
                <a:moveTo>
                  <a:pt x="27" y="0"/>
                </a:moveTo>
                <a:cubicBezTo>
                  <a:pt x="18" y="0"/>
                  <a:pt x="9" y="0"/>
                  <a:pt x="0" y="1"/>
                </a:cubicBezTo>
                <a:cubicBezTo>
                  <a:pt x="21" y="43"/>
                  <a:pt x="34" y="90"/>
                  <a:pt x="35" y="140"/>
                </a:cubicBezTo>
                <a:cubicBezTo>
                  <a:pt x="74" y="142"/>
                  <a:pt x="111" y="163"/>
                  <a:pt x="132" y="200"/>
                </a:cubicBezTo>
                <a:cubicBezTo>
                  <a:pt x="153" y="236"/>
                  <a:pt x="153" y="279"/>
                  <a:pt x="136" y="315"/>
                </a:cubicBezTo>
                <a:cubicBezTo>
                  <a:pt x="179" y="339"/>
                  <a:pt x="225" y="351"/>
                  <a:pt x="271" y="352"/>
                </a:cubicBezTo>
                <a:cubicBezTo>
                  <a:pt x="282" y="323"/>
                  <a:pt x="288" y="293"/>
                  <a:pt x="288" y="260"/>
                </a:cubicBezTo>
                <a:cubicBezTo>
                  <a:pt x="288" y="116"/>
                  <a:pt x="171" y="0"/>
                  <a:pt x="27" y="0"/>
                </a:cubicBezTo>
                <a:close/>
              </a:path>
            </a:pathLst>
          </a:custGeom>
          <a:solidFill>
            <a:schemeClr val="accent3"/>
          </a:soli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0"/>
          <p:cNvSpPr txBox="1"/>
          <p:nvPr/>
        </p:nvSpPr>
        <p:spPr>
          <a:xfrm>
            <a:off x="4672075" y="1153125"/>
            <a:ext cx="1578000" cy="56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Vestibulum congue 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30"/>
          <p:cNvSpPr/>
          <p:nvPr/>
        </p:nvSpPr>
        <p:spPr>
          <a:xfrm rot="-3280088">
            <a:off x="3748919" y="1740600"/>
            <a:ext cx="1624870" cy="3045726"/>
          </a:xfrm>
          <a:custGeom>
            <a:rect b="b" l="l" r="r" t="t"/>
            <a:pathLst>
              <a:path extrusionOk="0" h="470" w="251">
                <a:moveTo>
                  <a:pt x="32" y="286"/>
                </a:moveTo>
                <a:cubicBezTo>
                  <a:pt x="32" y="157"/>
                  <a:pt x="127" y="49"/>
                  <a:pt x="251" y="29"/>
                </a:cubicBezTo>
                <a:cubicBezTo>
                  <a:pt x="245" y="19"/>
                  <a:pt x="239" y="9"/>
                  <a:pt x="233" y="0"/>
                </a:cubicBezTo>
                <a:cubicBezTo>
                  <a:pt x="100" y="28"/>
                  <a:pt x="0" y="145"/>
                  <a:pt x="0" y="286"/>
                </a:cubicBezTo>
                <a:cubicBezTo>
                  <a:pt x="0" y="356"/>
                  <a:pt x="25" y="420"/>
                  <a:pt x="65" y="470"/>
                </a:cubicBezTo>
                <a:cubicBezTo>
                  <a:pt x="70" y="460"/>
                  <a:pt x="76" y="450"/>
                  <a:pt x="82" y="440"/>
                </a:cubicBezTo>
                <a:cubicBezTo>
                  <a:pt x="51" y="397"/>
                  <a:pt x="32" y="344"/>
                  <a:pt x="32" y="286"/>
                </a:cubicBezTo>
                <a:close/>
              </a:path>
            </a:pathLst>
          </a:custGeom>
          <a:gradFill>
            <a:gsLst>
              <a:gs pos="0">
                <a:srgbClr val="FFC486"/>
              </a:gs>
              <a:gs pos="100000">
                <a:srgbClr val="FF866B"/>
              </a:gs>
            </a:gsLst>
            <a:lin ang="0" scaled="0"/>
          </a:gra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0"/>
          <p:cNvSpPr/>
          <p:nvPr/>
        </p:nvSpPr>
        <p:spPr>
          <a:xfrm rot="-3280089">
            <a:off x="3926475" y="1789647"/>
            <a:ext cx="1575644" cy="2550423"/>
          </a:xfrm>
          <a:custGeom>
            <a:rect b="b" l="l" r="r" t="t"/>
            <a:pathLst>
              <a:path extrusionOk="0" h="411" w="254">
                <a:moveTo>
                  <a:pt x="152" y="311"/>
                </a:moveTo>
                <a:cubicBezTo>
                  <a:pt x="124" y="254"/>
                  <a:pt x="145" y="185"/>
                  <a:pt x="200" y="153"/>
                </a:cubicBezTo>
                <a:cubicBezTo>
                  <a:pt x="217" y="143"/>
                  <a:pt x="236" y="137"/>
                  <a:pt x="254" y="136"/>
                </a:cubicBezTo>
                <a:cubicBezTo>
                  <a:pt x="253" y="87"/>
                  <a:pt x="241" y="41"/>
                  <a:pt x="219" y="0"/>
                </a:cubicBezTo>
                <a:cubicBezTo>
                  <a:pt x="95" y="20"/>
                  <a:pt x="0" y="128"/>
                  <a:pt x="0" y="257"/>
                </a:cubicBezTo>
                <a:cubicBezTo>
                  <a:pt x="0" y="315"/>
                  <a:pt x="19" y="368"/>
                  <a:pt x="50" y="411"/>
                </a:cubicBezTo>
                <a:cubicBezTo>
                  <a:pt x="75" y="371"/>
                  <a:pt x="110" y="337"/>
                  <a:pt x="152" y="311"/>
                </a:cubicBezTo>
                <a:close/>
              </a:path>
            </a:pathLst>
          </a:custGeom>
          <a:solidFill>
            <a:schemeClr val="accent1"/>
          </a:solidFill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30"/>
          <p:cNvSpPr txBox="1"/>
          <p:nvPr/>
        </p:nvSpPr>
        <p:spPr>
          <a:xfrm flipH="1" rot="3725110">
            <a:off x="3755527" y="2863871"/>
            <a:ext cx="1577671" cy="56310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Vestibulum congue </a:t>
            </a:r>
            <a:endParaRPr b="1" sz="10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1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44" name="Google Shape;244;p31"/>
          <p:cNvGraphicFramePr/>
          <p:nvPr/>
        </p:nvGraphicFramePr>
        <p:xfrm>
          <a:off x="737800" y="17168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{581DF87E-7172-4DD9-BB56-E3E1596B4A0C}</a:tableStyleId>
              </a:tblPr>
              <a:tblGrid>
                <a:gridCol w="1508625"/>
                <a:gridCol w="1508625"/>
                <a:gridCol w="1508625"/>
                <a:gridCol w="1508625"/>
              </a:tblGrid>
              <a:tr h="633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68575" marB="6857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A</a:t>
                      </a:r>
                      <a:endParaRPr sz="1200"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B</a:t>
                      </a:r>
                      <a:endParaRPr sz="1200"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C</a:t>
                      </a:r>
                      <a:endParaRPr sz="1200"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30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Yellow</a:t>
                      </a:r>
                      <a:endParaRPr sz="1200"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68575" marB="6857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10</a:t>
                      </a:r>
                      <a:endParaRPr b="1"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20</a:t>
                      </a:r>
                      <a:endParaRPr b="1"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7</a:t>
                      </a:r>
                      <a:endParaRPr b="1"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30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Blue</a:t>
                      </a:r>
                      <a:endParaRPr sz="1200"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68575" marB="6857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30</a:t>
                      </a:r>
                      <a:endParaRPr b="1"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15</a:t>
                      </a:r>
                      <a:endParaRPr b="1"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10</a:t>
                      </a:r>
                      <a:endParaRPr b="1"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307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Lato Light"/>
                          <a:ea typeface="Lato Light"/>
                          <a:cs typeface="Lato Light"/>
                          <a:sym typeface="Lato Light"/>
                        </a:rPr>
                        <a:t>Orange</a:t>
                      </a:r>
                      <a:endParaRPr sz="1200">
                        <a:latin typeface="Lato Light"/>
                        <a:ea typeface="Lato Light"/>
                        <a:cs typeface="Lato Light"/>
                        <a:sym typeface="Lato Light"/>
                      </a:endParaRPr>
                    </a:p>
                  </a:txBody>
                  <a:tcPr marT="68575" marB="68575" marR="91425" marL="91425" anchor="ctr">
                    <a:lnL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5</a:t>
                      </a:r>
                      <a:endParaRPr b="1"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24</a:t>
                      </a:r>
                      <a:endParaRPr b="1"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latin typeface="Lato"/>
                          <a:ea typeface="Lato"/>
                          <a:cs typeface="Lato"/>
                          <a:sym typeface="Lato"/>
                        </a:rPr>
                        <a:t>16</a:t>
                      </a:r>
                      <a:endParaRPr b="1" sz="16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6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45" name="Google Shape;245;p3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 Presentation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3"/>
            </a:gs>
            <a:gs pos="100000">
              <a:schemeClr val="accent1"/>
            </a:gs>
          </a:gsLst>
          <a:lin ang="5400012" scaled="0"/>
        </a:gra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2"/>
          <p:cNvSpPr/>
          <p:nvPr/>
        </p:nvSpPr>
        <p:spPr>
          <a:xfrm>
            <a:off x="590925" y="942576"/>
            <a:ext cx="7495937" cy="3570899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214313" rotWithShape="0" algn="bl" dir="5400000" dist="57150">
              <a:schemeClr val="dk1">
                <a:alpha val="14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2"/>
          <p:cNvSpPr txBox="1"/>
          <p:nvPr>
            <p:ph type="title"/>
          </p:nvPr>
        </p:nvSpPr>
        <p:spPr>
          <a:xfrm>
            <a:off x="737850" y="136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Maps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252" name="Google Shape;252;p32"/>
          <p:cNvSpPr/>
          <p:nvPr/>
        </p:nvSpPr>
        <p:spPr>
          <a:xfrm>
            <a:off x="1895625" y="1734325"/>
            <a:ext cx="7323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our office</a:t>
            </a:r>
            <a:endParaRPr sz="1000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253" name="Google Shape;253;p3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4" name="Google Shape;254;p32"/>
          <p:cNvSpPr/>
          <p:nvPr/>
        </p:nvSpPr>
        <p:spPr>
          <a:xfrm>
            <a:off x="1145225" y="2095125"/>
            <a:ext cx="124200" cy="124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chemeClr val="dk1">
                <a:alpha val="2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32"/>
          <p:cNvSpPr/>
          <p:nvPr/>
        </p:nvSpPr>
        <p:spPr>
          <a:xfrm>
            <a:off x="2744700" y="3561425"/>
            <a:ext cx="124200" cy="124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chemeClr val="dk1">
                <a:alpha val="2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2"/>
          <p:cNvSpPr/>
          <p:nvPr/>
        </p:nvSpPr>
        <p:spPr>
          <a:xfrm>
            <a:off x="3684122" y="1893900"/>
            <a:ext cx="124200" cy="124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chemeClr val="dk1">
                <a:alpha val="2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2"/>
          <p:cNvSpPr/>
          <p:nvPr/>
        </p:nvSpPr>
        <p:spPr>
          <a:xfrm>
            <a:off x="4354500" y="3866200"/>
            <a:ext cx="124200" cy="124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chemeClr val="dk1">
                <a:alpha val="2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2"/>
          <p:cNvSpPr/>
          <p:nvPr/>
        </p:nvSpPr>
        <p:spPr>
          <a:xfrm>
            <a:off x="6335700" y="2376250"/>
            <a:ext cx="124200" cy="124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chemeClr val="dk1">
                <a:alpha val="2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32"/>
          <p:cNvSpPr/>
          <p:nvPr/>
        </p:nvSpPr>
        <p:spPr>
          <a:xfrm>
            <a:off x="6887600" y="3922450"/>
            <a:ext cx="124200" cy="124200"/>
          </a:xfrm>
          <a:prstGeom prst="ellipse">
            <a:avLst/>
          </a:prstGeom>
          <a:solidFill>
            <a:schemeClr val="dk1"/>
          </a:solidFill>
          <a:ln cap="flat" cmpd="sng" w="2857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  <a:effectLst>
            <a:outerShdw blurRad="114300" rotWithShape="0" algn="bl" dir="5400000" dist="19050">
              <a:schemeClr val="dk1">
                <a:alpha val="23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 txBox="1"/>
          <p:nvPr>
            <p:ph idx="4294967295"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1"/>
                </a:solidFill>
              </a:rPr>
              <a:t>89,526,124</a:t>
            </a:r>
            <a:endParaRPr sz="9600">
              <a:solidFill>
                <a:schemeClr val="lt1"/>
              </a:solidFill>
            </a:endParaRPr>
          </a:p>
        </p:txBody>
      </p:sp>
      <p:sp>
        <p:nvSpPr>
          <p:cNvPr id="265" name="Google Shape;265;p33"/>
          <p:cNvSpPr txBox="1"/>
          <p:nvPr>
            <p:ph idx="4294967295" type="subTitle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266" name="Google Shape;266;p3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4"/>
          <p:cNvSpPr txBox="1"/>
          <p:nvPr>
            <p:ph idx="4294967295" type="ctrTitle"/>
          </p:nvPr>
        </p:nvSpPr>
        <p:spPr>
          <a:xfrm>
            <a:off x="1411550" y="648000"/>
            <a:ext cx="56550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3"/>
                </a:solidFill>
              </a:rPr>
              <a:t>89,526,124$</a:t>
            </a:r>
            <a:endParaRPr sz="4800">
              <a:solidFill>
                <a:schemeClr val="accent3"/>
              </a:solidFill>
            </a:endParaRPr>
          </a:p>
        </p:txBody>
      </p:sp>
      <p:sp>
        <p:nvSpPr>
          <p:cNvPr id="272" name="Google Shape;272;p34"/>
          <p:cNvSpPr txBox="1"/>
          <p:nvPr>
            <p:ph idx="4294967295" type="subTitle"/>
          </p:nvPr>
        </p:nvSpPr>
        <p:spPr>
          <a:xfrm>
            <a:off x="1411550" y="1411307"/>
            <a:ext cx="56550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273" name="Google Shape;273;p34"/>
          <p:cNvSpPr txBox="1"/>
          <p:nvPr>
            <p:ph idx="4294967295" type="ctrTitle"/>
          </p:nvPr>
        </p:nvSpPr>
        <p:spPr>
          <a:xfrm>
            <a:off x="1411550" y="3276893"/>
            <a:ext cx="56550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2"/>
                </a:solidFill>
              </a:rPr>
              <a:t>100%</a:t>
            </a:r>
            <a:endParaRPr sz="4800">
              <a:solidFill>
                <a:schemeClr val="accent2"/>
              </a:solidFill>
            </a:endParaRPr>
          </a:p>
        </p:txBody>
      </p:sp>
      <p:sp>
        <p:nvSpPr>
          <p:cNvPr id="274" name="Google Shape;274;p34"/>
          <p:cNvSpPr txBox="1"/>
          <p:nvPr>
            <p:ph idx="4294967295" type="subTitle"/>
          </p:nvPr>
        </p:nvSpPr>
        <p:spPr>
          <a:xfrm>
            <a:off x="1411550" y="4040200"/>
            <a:ext cx="56550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75" name="Google Shape;275;p34"/>
          <p:cNvSpPr txBox="1"/>
          <p:nvPr>
            <p:ph idx="4294967295" type="ctrTitle"/>
          </p:nvPr>
        </p:nvSpPr>
        <p:spPr>
          <a:xfrm>
            <a:off x="1411550" y="1962447"/>
            <a:ext cx="56550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185,244 users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276" name="Google Shape;276;p34"/>
          <p:cNvSpPr txBox="1"/>
          <p:nvPr>
            <p:ph idx="4294967295" type="subTitle"/>
          </p:nvPr>
        </p:nvSpPr>
        <p:spPr>
          <a:xfrm>
            <a:off x="1411550" y="2725754"/>
            <a:ext cx="56550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277" name="Google Shape;277;p3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34"/>
          <p:cNvSpPr/>
          <p:nvPr/>
        </p:nvSpPr>
        <p:spPr>
          <a:xfrm>
            <a:off x="798807" y="2211314"/>
            <a:ext cx="487942" cy="514430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34"/>
          <p:cNvGrpSpPr/>
          <p:nvPr/>
        </p:nvGrpSpPr>
        <p:grpSpPr>
          <a:xfrm>
            <a:off x="774699" y="3552386"/>
            <a:ext cx="536258" cy="495729"/>
            <a:chOff x="5975075" y="2327500"/>
            <a:chExt cx="420100" cy="388350"/>
          </a:xfrm>
        </p:grpSpPr>
        <p:sp>
          <p:nvSpPr>
            <p:cNvPr id="280" name="Google Shape;280;p34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4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" name="Google Shape;282;p34"/>
          <p:cNvGrpSpPr/>
          <p:nvPr/>
        </p:nvGrpSpPr>
        <p:grpSpPr>
          <a:xfrm>
            <a:off x="768448" y="907026"/>
            <a:ext cx="548704" cy="459891"/>
            <a:chOff x="2599825" y="3689700"/>
            <a:chExt cx="429850" cy="360275"/>
          </a:xfrm>
        </p:grpSpPr>
        <p:sp>
          <p:nvSpPr>
            <p:cNvPr id="283" name="Google Shape;283;p34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4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5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90" name="Google Shape;290;p3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1" name="Google Shape;291;p35"/>
          <p:cNvGrpSpPr/>
          <p:nvPr/>
        </p:nvGrpSpPr>
        <p:grpSpPr>
          <a:xfrm>
            <a:off x="497897" y="2367800"/>
            <a:ext cx="2396741" cy="1289700"/>
            <a:chOff x="878897" y="1986800"/>
            <a:chExt cx="2396741" cy="1289700"/>
          </a:xfrm>
        </p:grpSpPr>
        <p:sp>
          <p:nvSpPr>
            <p:cNvPr id="292" name="Google Shape;292;p35"/>
            <p:cNvSpPr txBox="1"/>
            <p:nvPr/>
          </p:nvSpPr>
          <p:spPr>
            <a:xfrm>
              <a:off x="878897" y="1986800"/>
              <a:ext cx="15687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93" name="Google Shape;293;p35"/>
            <p:cNvCxnSpPr/>
            <p:nvPr/>
          </p:nvCxnSpPr>
          <p:spPr>
            <a:xfrm rot="10800000">
              <a:off x="2642038" y="2647950"/>
              <a:ext cx="633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94" name="Google Shape;294;p35"/>
          <p:cNvGrpSpPr/>
          <p:nvPr/>
        </p:nvGrpSpPr>
        <p:grpSpPr>
          <a:xfrm>
            <a:off x="4828948" y="1441350"/>
            <a:ext cx="2788866" cy="1289700"/>
            <a:chOff x="5209838" y="1060350"/>
            <a:chExt cx="3610650" cy="1289700"/>
          </a:xfrm>
        </p:grpSpPr>
        <p:sp>
          <p:nvSpPr>
            <p:cNvPr id="295" name="Google Shape;295;p35"/>
            <p:cNvSpPr txBox="1"/>
            <p:nvPr/>
          </p:nvSpPr>
          <p:spPr>
            <a:xfrm>
              <a:off x="6696488" y="10603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96" name="Google Shape;296;p35"/>
            <p:cNvCxnSpPr/>
            <p:nvPr/>
          </p:nvCxnSpPr>
          <p:spPr>
            <a:xfrm>
              <a:off x="5209838" y="17052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297" name="Google Shape;297;p35"/>
          <p:cNvGrpSpPr/>
          <p:nvPr/>
        </p:nvGrpSpPr>
        <p:grpSpPr>
          <a:xfrm>
            <a:off x="4828948" y="3401450"/>
            <a:ext cx="2788866" cy="1289700"/>
            <a:chOff x="5209838" y="3020450"/>
            <a:chExt cx="3610650" cy="1289700"/>
          </a:xfrm>
        </p:grpSpPr>
        <p:sp>
          <p:nvSpPr>
            <p:cNvPr id="298" name="Google Shape;298;p35"/>
            <p:cNvSpPr txBox="1"/>
            <p:nvPr/>
          </p:nvSpPr>
          <p:spPr>
            <a:xfrm>
              <a:off x="6696488" y="3020450"/>
              <a:ext cx="2124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Vestibulum congue tempus</a:t>
              </a:r>
              <a:endParaRPr b="1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Lato"/>
                  <a:ea typeface="Lato"/>
                  <a:cs typeface="Lato"/>
                  <a:sym typeface="Lato"/>
                </a:rPr>
                <a:t>Lorem ipsum dolor sit amet, consectetur adipiscing elit, sed do eiusmod tempor. Donec facilisis lacus eget mauris.</a:t>
              </a:r>
              <a:endParaRPr b="1" sz="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99" name="Google Shape;299;p35"/>
            <p:cNvCxnSpPr/>
            <p:nvPr/>
          </p:nvCxnSpPr>
          <p:spPr>
            <a:xfrm>
              <a:off x="5209838" y="3648300"/>
              <a:ext cx="12867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med" w="med" type="oval"/>
            </a:ln>
          </p:spPr>
        </p:cxnSp>
      </p:grpSp>
      <p:grpSp>
        <p:nvGrpSpPr>
          <p:cNvPr id="300" name="Google Shape;300;p35"/>
          <p:cNvGrpSpPr/>
          <p:nvPr/>
        </p:nvGrpSpPr>
        <p:grpSpPr>
          <a:xfrm>
            <a:off x="2281213" y="1109463"/>
            <a:ext cx="3814835" cy="3790597"/>
            <a:chOff x="2662213" y="676344"/>
            <a:chExt cx="3814835" cy="3790597"/>
          </a:xfrm>
        </p:grpSpPr>
        <p:sp>
          <p:nvSpPr>
            <p:cNvPr id="301" name="Google Shape;301;p35"/>
            <p:cNvSpPr/>
            <p:nvPr/>
          </p:nvSpPr>
          <p:spPr>
            <a:xfrm rot="3600185">
              <a:off x="3169983" y="1184511"/>
              <a:ext cx="2774659" cy="2774659"/>
            </a:xfrm>
            <a:prstGeom prst="blockArc">
              <a:avLst>
                <a:gd fmla="val 12622480" name="adj1"/>
                <a:gd fmla="val 19781569" name="adj2"/>
                <a:gd fmla="val 20773" name="adj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5"/>
            <p:cNvSpPr/>
            <p:nvPr/>
          </p:nvSpPr>
          <p:spPr>
            <a:xfrm rot="10800000">
              <a:off x="3183490" y="1163229"/>
              <a:ext cx="2774700" cy="2774700"/>
            </a:xfrm>
            <a:prstGeom prst="blockArc">
              <a:avLst>
                <a:gd fmla="val 12622480" name="adj1"/>
                <a:gd fmla="val 19662822" name="adj2"/>
                <a:gd fmla="val 20729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5"/>
            <p:cNvSpPr/>
            <p:nvPr/>
          </p:nvSpPr>
          <p:spPr>
            <a:xfrm rot="-3600185">
              <a:off x="3194618" y="1184114"/>
              <a:ext cx="2774659" cy="2774659"/>
            </a:xfrm>
            <a:prstGeom prst="blockArc">
              <a:avLst>
                <a:gd fmla="val 12622480" name="adj1"/>
                <a:gd fmla="val 19703271" name="adj2"/>
                <a:gd fmla="val 20851" name="adj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4" name="Google Shape;304;p35"/>
            <p:cNvGrpSpPr/>
            <p:nvPr/>
          </p:nvGrpSpPr>
          <p:grpSpPr>
            <a:xfrm rot="-7200165">
              <a:off x="3337679" y="2826785"/>
              <a:ext cx="585011" cy="585536"/>
              <a:chOff x="1967628" y="812211"/>
              <a:chExt cx="588000" cy="588000"/>
            </a:xfrm>
          </p:grpSpPr>
          <p:sp>
            <p:nvSpPr>
              <p:cNvPr id="305" name="Google Shape;305;p35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35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7" name="Google Shape;307;p35"/>
            <p:cNvGrpSpPr/>
            <p:nvPr/>
          </p:nvGrpSpPr>
          <p:grpSpPr>
            <a:xfrm>
              <a:off x="4264097" y="1180331"/>
              <a:ext cx="585001" cy="585530"/>
              <a:chOff x="1970048" y="811613"/>
              <a:chExt cx="588000" cy="588000"/>
            </a:xfrm>
          </p:grpSpPr>
          <p:sp>
            <p:nvSpPr>
              <p:cNvPr id="308" name="Google Shape;308;p35"/>
              <p:cNvSpPr/>
              <p:nvPr/>
            </p:nvSpPr>
            <p:spPr>
              <a:xfrm rot="39023">
                <a:off x="1973329" y="814894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35"/>
              <p:cNvSpPr/>
              <p:nvPr/>
            </p:nvSpPr>
            <p:spPr>
              <a:xfrm rot="10800000">
                <a:off x="1973295" y="814927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10" name="Google Shape;310;p35"/>
            <p:cNvGrpSpPr/>
            <p:nvPr/>
          </p:nvGrpSpPr>
          <p:grpSpPr>
            <a:xfrm rot="7200165">
              <a:off x="5229930" y="2804716"/>
              <a:ext cx="585011" cy="585536"/>
              <a:chOff x="1977085" y="811649"/>
              <a:chExt cx="588000" cy="588000"/>
            </a:xfrm>
          </p:grpSpPr>
          <p:sp>
            <p:nvSpPr>
              <p:cNvPr id="311" name="Google Shape;311;p35"/>
              <p:cNvSpPr/>
              <p:nvPr/>
            </p:nvSpPr>
            <p:spPr>
              <a:xfrm rot="39023">
                <a:off x="1980366" y="814930"/>
                <a:ext cx="581437" cy="581437"/>
              </a:xfrm>
              <a:prstGeom prst="pie">
                <a:avLst>
                  <a:gd fmla="val 6190354" name="adj1"/>
                  <a:gd fmla="val 14996165" name="adj2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142875" rotWithShape="0" algn="bl">
                  <a:srgbClr val="000000">
                    <a:alpha val="43000"/>
                  </a:srgb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5"/>
              <p:cNvSpPr/>
              <p:nvPr/>
            </p:nvSpPr>
            <p:spPr>
              <a:xfrm rot="10800000">
                <a:off x="1980332" y="814963"/>
                <a:ext cx="581400" cy="581400"/>
              </a:xfrm>
              <a:prstGeom prst="pie">
                <a:avLst>
                  <a:gd fmla="val 4028252" name="adj1"/>
                  <a:gd fmla="val 17183677" name="adj2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3" name="Google Shape;313;p35"/>
            <p:cNvSpPr txBox="1"/>
            <p:nvPr/>
          </p:nvSpPr>
          <p:spPr>
            <a:xfrm>
              <a:off x="4334550" y="125531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03 </a:t>
              </a:r>
              <a:endParaRPr b="1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4" name="Google Shape;314;p35"/>
            <p:cNvSpPr txBox="1"/>
            <p:nvPr/>
          </p:nvSpPr>
          <p:spPr>
            <a:xfrm>
              <a:off x="3375648" y="288744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01 </a:t>
              </a:r>
              <a:endParaRPr b="1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5" name="Google Shape;315;p35"/>
            <p:cNvSpPr txBox="1"/>
            <p:nvPr/>
          </p:nvSpPr>
          <p:spPr>
            <a:xfrm>
              <a:off x="5281877" y="285786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02 </a:t>
              </a:r>
              <a:endParaRPr b="1" sz="16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6"/>
          <p:cNvSpPr txBox="1"/>
          <p:nvPr>
            <p:ph type="title"/>
          </p:nvPr>
        </p:nvSpPr>
        <p:spPr>
          <a:xfrm>
            <a:off x="737850" y="517525"/>
            <a:ext cx="62841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21" name="Google Shape;321;p36"/>
          <p:cNvSpPr txBox="1"/>
          <p:nvPr>
            <p:ph idx="1" type="body"/>
          </p:nvPr>
        </p:nvSpPr>
        <p:spPr>
          <a:xfrm>
            <a:off x="737850" y="1475700"/>
            <a:ext cx="1902600" cy="14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22" name="Google Shape;322;p36"/>
          <p:cNvSpPr txBox="1"/>
          <p:nvPr>
            <p:ph idx="2" type="body"/>
          </p:nvPr>
        </p:nvSpPr>
        <p:spPr>
          <a:xfrm>
            <a:off x="2928612" y="1475700"/>
            <a:ext cx="1902600" cy="14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23" name="Google Shape;323;p36"/>
          <p:cNvSpPr txBox="1"/>
          <p:nvPr>
            <p:ph idx="3" type="body"/>
          </p:nvPr>
        </p:nvSpPr>
        <p:spPr>
          <a:xfrm>
            <a:off x="5119375" y="1475700"/>
            <a:ext cx="1902600" cy="14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324" name="Google Shape;324;p3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5" name="Google Shape;325;p36"/>
          <p:cNvSpPr txBox="1"/>
          <p:nvPr>
            <p:ph idx="1" type="body"/>
          </p:nvPr>
        </p:nvSpPr>
        <p:spPr>
          <a:xfrm>
            <a:off x="737850" y="3075900"/>
            <a:ext cx="1902600" cy="14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26" name="Google Shape;326;p36"/>
          <p:cNvSpPr txBox="1"/>
          <p:nvPr>
            <p:ph idx="2" type="body"/>
          </p:nvPr>
        </p:nvSpPr>
        <p:spPr>
          <a:xfrm>
            <a:off x="2928612" y="3075900"/>
            <a:ext cx="1902600" cy="14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27" name="Google Shape;327;p36"/>
          <p:cNvSpPr txBox="1"/>
          <p:nvPr>
            <p:ph idx="3" type="body"/>
          </p:nvPr>
        </p:nvSpPr>
        <p:spPr>
          <a:xfrm>
            <a:off x="5119375" y="3075900"/>
            <a:ext cx="1902600" cy="14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7"/>
          <p:cNvSpPr txBox="1"/>
          <p:nvPr>
            <p:ph idx="1" type="body"/>
          </p:nvPr>
        </p:nvSpPr>
        <p:spPr>
          <a:xfrm>
            <a:off x="737850" y="4406300"/>
            <a:ext cx="62364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 u="sng">
                <a:solidFill>
                  <a:schemeClr val="hlink"/>
                </a:solidFill>
                <a:hlinkClick r:id="rId3"/>
              </a:rPr>
              <a:t>Google Sheets</a:t>
            </a:r>
            <a:endParaRPr/>
          </a:p>
        </p:txBody>
      </p:sp>
      <p:sp>
        <p:nvSpPr>
          <p:cNvPr id="333" name="Google Shape;333;p3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4" name="Google Shape;334;p37" title="Char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774" y="152400"/>
            <a:ext cx="4686421" cy="410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8"/>
          <p:cNvSpPr txBox="1"/>
          <p:nvPr>
            <p:ph idx="4294967295" type="body"/>
          </p:nvPr>
        </p:nvSpPr>
        <p:spPr>
          <a:xfrm>
            <a:off x="737850" y="852250"/>
            <a:ext cx="3079800" cy="350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latin typeface="Lato"/>
                <a:ea typeface="Lato"/>
                <a:cs typeface="Lato"/>
                <a:sym typeface="Lato"/>
              </a:rPr>
              <a:t>Mobile</a:t>
            </a:r>
            <a:r>
              <a:rPr b="1" lang="en" sz="2000">
                <a:latin typeface="Lato"/>
                <a:ea typeface="Lato"/>
                <a:cs typeface="Lato"/>
                <a:sym typeface="Lato"/>
              </a:rPr>
              <a:t> project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Show and explain your web, app or software projects using these gadget templates.</a:t>
            </a:r>
            <a:endParaRPr sz="2000"/>
          </a:p>
        </p:txBody>
      </p:sp>
      <p:sp>
        <p:nvSpPr>
          <p:cNvPr id="340" name="Google Shape;340;p38"/>
          <p:cNvSpPr/>
          <p:nvPr/>
        </p:nvSpPr>
        <p:spPr>
          <a:xfrm>
            <a:off x="4771650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Place your screenshot here</a:t>
            </a:r>
            <a:endParaRPr sz="10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1" name="Google Shape;341;p3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2" name="Google Shape;342;p38"/>
          <p:cNvGrpSpPr/>
          <p:nvPr/>
        </p:nvGrpSpPr>
        <p:grpSpPr>
          <a:xfrm>
            <a:off x="4712525" y="373572"/>
            <a:ext cx="2119546" cy="4396359"/>
            <a:chOff x="2547150" y="238125"/>
            <a:chExt cx="2525675" cy="5238750"/>
          </a:xfrm>
        </p:grpSpPr>
        <p:sp>
          <p:nvSpPr>
            <p:cNvPr id="343" name="Google Shape;343;p38"/>
            <p:cNvSpPr/>
            <p:nvPr/>
          </p:nvSpPr>
          <p:spPr>
            <a:xfrm>
              <a:off x="2547150" y="238125"/>
              <a:ext cx="2525675" cy="5238750"/>
            </a:xfrm>
            <a:custGeom>
              <a:rect b="b" l="l" r="r" t="t"/>
              <a:pathLst>
                <a:path extrusionOk="0" h="209550" w="101027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171450" rotWithShape="0" algn="bl" dir="5400000" dist="47625">
                <a:schemeClr val="dk1">
                  <a:alpha val="16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3557025" y="5147100"/>
              <a:ext cx="504050" cy="179900"/>
            </a:xfrm>
            <a:custGeom>
              <a:rect b="b" l="l" r="r" t="t"/>
              <a:pathLst>
                <a:path extrusionOk="0" h="7196" w="20162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3008050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3566400" y="434850"/>
              <a:ext cx="487175" cy="76850"/>
            </a:xfrm>
            <a:custGeom>
              <a:rect b="b" l="l" r="r" t="t"/>
              <a:pathLst>
                <a:path extrusionOk="0" h="3074" w="19487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9"/>
          <p:cNvSpPr/>
          <p:nvPr/>
        </p:nvSpPr>
        <p:spPr>
          <a:xfrm>
            <a:off x="4466800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</a:rPr>
              <a:t>Place your screenshot here</a:t>
            </a:r>
            <a:endParaRPr sz="10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2" name="Google Shape;352;p3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3" name="Google Shape;353;p39"/>
          <p:cNvGrpSpPr/>
          <p:nvPr/>
        </p:nvGrpSpPr>
        <p:grpSpPr>
          <a:xfrm>
            <a:off x="4402102" y="465959"/>
            <a:ext cx="2736410" cy="4222433"/>
            <a:chOff x="2112475" y="238125"/>
            <a:chExt cx="3395050" cy="5238750"/>
          </a:xfrm>
        </p:grpSpPr>
        <p:sp>
          <p:nvSpPr>
            <p:cNvPr id="354" name="Google Shape;354;p39"/>
            <p:cNvSpPr/>
            <p:nvPr/>
          </p:nvSpPr>
          <p:spPr>
            <a:xfrm>
              <a:off x="2112475" y="238125"/>
              <a:ext cx="3395050" cy="5238750"/>
            </a:xfrm>
            <a:custGeom>
              <a:rect b="b" l="l" r="r" t="t"/>
              <a:pathLst>
                <a:path extrusionOk="0" h="209550" w="135802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171450" rotWithShape="0" algn="bl" dir="5400000" dist="38100">
                <a:schemeClr val="dk1">
                  <a:alpha val="1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3671350" y="5147100"/>
              <a:ext cx="279175" cy="179900"/>
            </a:xfrm>
            <a:custGeom>
              <a:rect b="b" l="l" r="r" t="t"/>
              <a:pathLst>
                <a:path extrusionOk="0" h="7196" w="11167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3650725" y="446100"/>
              <a:ext cx="54375" cy="54350"/>
            </a:xfrm>
            <a:custGeom>
              <a:rect b="b" l="l" r="r" t="t"/>
              <a:pathLst>
                <a:path extrusionOk="0" h="2174" w="2175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3761275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8" name="Google Shape;358;p39"/>
          <p:cNvSpPr txBox="1"/>
          <p:nvPr>
            <p:ph idx="4294967295" type="body"/>
          </p:nvPr>
        </p:nvSpPr>
        <p:spPr>
          <a:xfrm>
            <a:off x="737850" y="852250"/>
            <a:ext cx="3079800" cy="350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latin typeface="Lato"/>
                <a:ea typeface="Lato"/>
                <a:cs typeface="Lato"/>
                <a:sym typeface="Lato"/>
              </a:rPr>
              <a:t>Tablet</a:t>
            </a:r>
            <a:r>
              <a:rPr b="1" lang="en" sz="2000">
                <a:latin typeface="Lato"/>
                <a:ea typeface="Lato"/>
                <a:cs typeface="Lato"/>
                <a:sym typeface="Lato"/>
              </a:rPr>
              <a:t> project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Show and explain your web, app or software projects using these gadget templates.</a:t>
            </a:r>
            <a:endParaRPr sz="2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0"/>
          <p:cNvSpPr/>
          <p:nvPr/>
        </p:nvSpPr>
        <p:spPr>
          <a:xfrm>
            <a:off x="3005850" y="757211"/>
            <a:ext cx="4555464" cy="3546480"/>
          </a:xfrm>
          <a:custGeom>
            <a:rect b="b" l="l" r="r" t="t"/>
            <a:pathLst>
              <a:path extrusionOk="0" h="111665" w="143434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171450" rotWithShape="0" algn="bl" dir="5400000" dist="38100">
              <a:schemeClr val="dk1">
                <a:alpha val="1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40"/>
          <p:cNvSpPr/>
          <p:nvPr/>
        </p:nvSpPr>
        <p:spPr>
          <a:xfrm>
            <a:off x="3196478" y="945542"/>
            <a:ext cx="4174200" cy="26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Place your screenshot here</a:t>
            </a:r>
            <a:endParaRPr sz="1000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5" name="Google Shape;365;p4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6" name="Google Shape;366;p40"/>
          <p:cNvSpPr txBox="1"/>
          <p:nvPr>
            <p:ph idx="4294967295" type="body"/>
          </p:nvPr>
        </p:nvSpPr>
        <p:spPr>
          <a:xfrm>
            <a:off x="737850" y="852250"/>
            <a:ext cx="2191800" cy="350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000">
                <a:latin typeface="Lato"/>
                <a:ea typeface="Lato"/>
                <a:cs typeface="Lato"/>
                <a:sym typeface="Lato"/>
              </a:rPr>
              <a:t>Desktop</a:t>
            </a:r>
            <a:r>
              <a:rPr b="1" lang="en" sz="2000">
                <a:latin typeface="Lato"/>
                <a:ea typeface="Lato"/>
                <a:cs typeface="Lato"/>
                <a:sym typeface="Lato"/>
              </a:rPr>
              <a:t> project</a:t>
            </a:r>
            <a:endParaRPr b="1"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/>
              <a:t>Show and explain your web, app or software projects using these gadget templates.</a:t>
            </a:r>
            <a:endParaRPr sz="20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2" name="Google Shape;372;p41"/>
          <p:cNvSpPr txBox="1"/>
          <p:nvPr>
            <p:ph idx="4294967295" type="ctrTitle"/>
          </p:nvPr>
        </p:nvSpPr>
        <p:spPr>
          <a:xfrm>
            <a:off x="1034300" y="758900"/>
            <a:ext cx="65937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4"/>
                </a:solidFill>
              </a:rPr>
              <a:t>Thanks</a:t>
            </a:r>
            <a:r>
              <a:rPr lang="en" sz="6000">
                <a:solidFill>
                  <a:schemeClr val="accent4"/>
                </a:solidFill>
              </a:rPr>
              <a:t>!</a:t>
            </a:r>
            <a:endParaRPr sz="6000">
              <a:solidFill>
                <a:schemeClr val="accent4"/>
              </a:solidFill>
            </a:endParaRPr>
          </a:p>
        </p:txBody>
      </p:sp>
      <p:sp>
        <p:nvSpPr>
          <p:cNvPr id="373" name="Google Shape;373;p41"/>
          <p:cNvSpPr txBox="1"/>
          <p:nvPr>
            <p:ph idx="4294967295" type="subTitle"/>
          </p:nvPr>
        </p:nvSpPr>
        <p:spPr>
          <a:xfrm>
            <a:off x="1034300" y="1958520"/>
            <a:ext cx="6593700" cy="188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latin typeface="Lato"/>
                <a:ea typeface="Lato"/>
                <a:cs typeface="Lato"/>
                <a:sym typeface="Lato"/>
              </a:rPr>
              <a:t>Any questions?</a:t>
            </a:r>
            <a:endParaRPr b="1" sz="3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find me at:</a:t>
            </a:r>
            <a:endParaRPr/>
          </a:p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◦"/>
            </a:pPr>
            <a:r>
              <a:rPr lang="en"/>
              <a:t>@username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/>
              <a:t>user@mail.me</a:t>
            </a:r>
            <a:endParaRPr/>
          </a:p>
        </p:txBody>
      </p:sp>
      <p:sp>
        <p:nvSpPr>
          <p:cNvPr id="374" name="Google Shape;374;p41"/>
          <p:cNvSpPr/>
          <p:nvPr/>
        </p:nvSpPr>
        <p:spPr>
          <a:xfrm>
            <a:off x="3975391" y="584305"/>
            <a:ext cx="1068077" cy="971530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Threaded Rod and Rails</a:t>
            </a:r>
            <a:endParaRPr/>
          </a:p>
        </p:txBody>
      </p:sp>
      <p:sp>
        <p:nvSpPr>
          <p:cNvPr id="109" name="Google Shape;109;p15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2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80" name="Google Shape;380;p42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381" name="Google Shape;381;p4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3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87" name="Google Shape;387;p43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" sz="1800"/>
              <a:t>Titles: 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Lato Bold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◦"/>
            </a:pPr>
            <a:r>
              <a:rPr lang="en" sz="1800"/>
              <a:t>Body copy: 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Lato Light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https://www.fontsquirrel.com/fonts/lato</a:t>
            </a:r>
            <a:endParaRPr b="1" sz="1800">
              <a:solidFill>
                <a:srgbClr val="3D85C6"/>
              </a:solidFill>
            </a:endParaRPr>
          </a:p>
        </p:txBody>
      </p:sp>
      <p:sp>
        <p:nvSpPr>
          <p:cNvPr id="388" name="Google Shape;388;p43"/>
          <p:cNvSpPr txBox="1"/>
          <p:nvPr/>
        </p:nvSpPr>
        <p:spPr>
          <a:xfrm>
            <a:off x="737850" y="3833575"/>
            <a:ext cx="6186600" cy="6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2"/>
                </a:solidFill>
                <a:latin typeface="Lato Light"/>
                <a:ea typeface="Lato Light"/>
                <a:cs typeface="Lato Light"/>
                <a:sym typeface="Lato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89" name="Google Shape;389;p4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4"/>
          <p:cNvSpPr txBox="1"/>
          <p:nvPr>
            <p:ph idx="1" type="body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indent="-285750" lvl="0" marL="457200" rtl="0" algn="l">
              <a:spcBef>
                <a:spcPts val="600"/>
              </a:spcBef>
              <a:spcAft>
                <a:spcPts val="0"/>
              </a:spcAft>
              <a:buSzPts val="900"/>
              <a:buChar char="◦"/>
            </a:pPr>
            <a:r>
              <a:rPr lang="en" sz="900"/>
              <a:t>Resize them without losing quality.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◦"/>
            </a:pPr>
            <a:r>
              <a:rPr lang="en" sz="900"/>
              <a:t>Change fill color and opacity.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◦"/>
            </a:pPr>
            <a:r>
              <a:rPr lang="en" sz="900"/>
              <a:t>Change line color, width and style.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br>
              <a:rPr lang="en" sz="900"/>
            </a:br>
            <a:br>
              <a:rPr lang="en" sz="900"/>
            </a:br>
            <a:endParaRPr sz="900"/>
          </a:p>
        </p:txBody>
      </p:sp>
      <p:grpSp>
        <p:nvGrpSpPr>
          <p:cNvPr id="395" name="Google Shape;395;p44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396" name="Google Shape;396;p44"/>
            <p:cNvSpPr/>
            <p:nvPr/>
          </p:nvSpPr>
          <p:spPr>
            <a:xfrm>
              <a:off x="621550" y="2991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44"/>
            <p:cNvSpPr/>
            <p:nvPr/>
          </p:nvSpPr>
          <p:spPr>
            <a:xfrm>
              <a:off x="633750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44"/>
            <p:cNvSpPr/>
            <p:nvPr/>
          </p:nvSpPr>
          <p:spPr>
            <a:xfrm>
              <a:off x="716800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44"/>
            <p:cNvSpPr/>
            <p:nvPr/>
          </p:nvSpPr>
          <p:spPr>
            <a:xfrm>
              <a:off x="799825" y="2381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44"/>
            <p:cNvSpPr/>
            <p:nvPr/>
          </p:nvSpPr>
          <p:spPr>
            <a:xfrm>
              <a:off x="882875" y="2381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44"/>
            <p:cNvSpPr/>
            <p:nvPr/>
          </p:nvSpPr>
          <p:spPr>
            <a:xfrm>
              <a:off x="584925" y="26132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44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403" name="Google Shape;403;p44"/>
            <p:cNvSpPr/>
            <p:nvPr/>
          </p:nvSpPr>
          <p:spPr>
            <a:xfrm>
              <a:off x="1388425" y="463425"/>
              <a:ext cx="143525" cy="143500"/>
            </a:xfrm>
            <a:custGeom>
              <a:rect b="b" l="l" r="r" t="t"/>
              <a:pathLst>
                <a:path extrusionOk="0" h="5740" w="5741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4"/>
            <p:cNvSpPr/>
            <p:nvPr/>
          </p:nvSpPr>
          <p:spPr>
            <a:xfrm>
              <a:off x="1244325" y="314425"/>
              <a:ext cx="444525" cy="370050"/>
            </a:xfrm>
            <a:custGeom>
              <a:rect b="b" l="l" r="r" t="t"/>
              <a:pathLst>
                <a:path extrusionOk="0" h="14802" w="17781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5" name="Google Shape;405;p44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406" name="Google Shape;406;p44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4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8" name="Google Shape;408;p44"/>
          <p:cNvSpPr/>
          <p:nvPr/>
        </p:nvSpPr>
        <p:spPr>
          <a:xfrm>
            <a:off x="2077702" y="393385"/>
            <a:ext cx="290970" cy="334860"/>
          </a:xfrm>
          <a:custGeom>
            <a:rect b="b" l="l" r="r" t="t"/>
            <a:pathLst>
              <a:path extrusionOk="0" h="16022" w="13922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44"/>
          <p:cNvSpPr/>
          <p:nvPr/>
        </p:nvSpPr>
        <p:spPr>
          <a:xfrm>
            <a:off x="2661148" y="394410"/>
            <a:ext cx="251176" cy="332812"/>
          </a:xfrm>
          <a:custGeom>
            <a:rect b="b" l="l" r="r" t="t"/>
            <a:pathLst>
              <a:path extrusionOk="0" h="15924" w="12018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0" name="Google Shape;410;p44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411" name="Google Shape;411;p44"/>
            <p:cNvSpPr/>
            <p:nvPr/>
          </p:nvSpPr>
          <p:spPr>
            <a:xfrm>
              <a:off x="4085350" y="293675"/>
              <a:ext cx="154500" cy="412175"/>
            </a:xfrm>
            <a:custGeom>
              <a:rect b="b" l="l" r="r" t="t"/>
              <a:pathLst>
                <a:path extrusionOk="0" h="16487" w="618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4"/>
            <p:cNvSpPr/>
            <p:nvPr/>
          </p:nvSpPr>
          <p:spPr>
            <a:xfrm>
              <a:off x="3918650" y="293075"/>
              <a:ext cx="153900" cy="407275"/>
            </a:xfrm>
            <a:custGeom>
              <a:rect b="b" l="l" r="r" t="t"/>
              <a:pathLst>
                <a:path extrusionOk="0" h="16291" w="6156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4"/>
            <p:cNvSpPr/>
            <p:nvPr/>
          </p:nvSpPr>
          <p:spPr>
            <a:xfrm>
              <a:off x="4253250" y="298550"/>
              <a:ext cx="153900" cy="406675"/>
            </a:xfrm>
            <a:custGeom>
              <a:rect b="b" l="l" r="r" t="t"/>
              <a:pathLst>
                <a:path extrusionOk="0" h="16267" w="6156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4" name="Google Shape;414;p44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415" name="Google Shape;415;p44"/>
            <p:cNvSpPr/>
            <p:nvPr/>
          </p:nvSpPr>
          <p:spPr>
            <a:xfrm>
              <a:off x="4665400" y="326650"/>
              <a:ext cx="372475" cy="97100"/>
            </a:xfrm>
            <a:custGeom>
              <a:rect b="b" l="l" r="r" t="t"/>
              <a:pathLst>
                <a:path extrusionOk="0" h="3884" w="14899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4"/>
            <p:cNvSpPr/>
            <p:nvPr/>
          </p:nvSpPr>
          <p:spPr>
            <a:xfrm>
              <a:off x="4636075" y="438375"/>
              <a:ext cx="372475" cy="97125"/>
            </a:xfrm>
            <a:custGeom>
              <a:rect b="b" l="l" r="r" t="t"/>
              <a:pathLst>
                <a:path extrusionOk="0" h="3885" w="14899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4"/>
            <p:cNvSpPr/>
            <p:nvPr/>
          </p:nvSpPr>
          <p:spPr>
            <a:xfrm>
              <a:off x="4814975" y="261925"/>
              <a:ext cx="44000" cy="50100"/>
            </a:xfrm>
            <a:custGeom>
              <a:rect b="b" l="l" r="r" t="t"/>
              <a:pathLst>
                <a:path extrusionOk="0" h="2004" w="176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4"/>
            <p:cNvSpPr/>
            <p:nvPr/>
          </p:nvSpPr>
          <p:spPr>
            <a:xfrm>
              <a:off x="4814975" y="550125"/>
              <a:ext cx="44000" cy="186850"/>
            </a:xfrm>
            <a:custGeom>
              <a:rect b="b" l="l" r="r" t="t"/>
              <a:pathLst>
                <a:path extrusionOk="0" h="7474" w="176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9" name="Google Shape;419;p44"/>
          <p:cNvSpPr/>
          <p:nvPr/>
        </p:nvSpPr>
        <p:spPr>
          <a:xfrm>
            <a:off x="4284931" y="392863"/>
            <a:ext cx="384894" cy="335905"/>
          </a:xfrm>
          <a:custGeom>
            <a:rect b="b" l="l" r="r" t="t"/>
            <a:pathLst>
              <a:path extrusionOk="0" h="16072" w="18416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0" name="Google Shape;420;p44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421" name="Google Shape;421;p44"/>
            <p:cNvSpPr/>
            <p:nvPr/>
          </p:nvSpPr>
          <p:spPr>
            <a:xfrm>
              <a:off x="5983625" y="319925"/>
              <a:ext cx="403000" cy="67200"/>
            </a:xfrm>
            <a:custGeom>
              <a:rect b="b" l="l" r="r" t="t"/>
              <a:pathLst>
                <a:path extrusionOk="0" h="2688" w="1612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4"/>
            <p:cNvSpPr/>
            <p:nvPr/>
          </p:nvSpPr>
          <p:spPr>
            <a:xfrm>
              <a:off x="5983625" y="664900"/>
              <a:ext cx="403000" cy="31775"/>
            </a:xfrm>
            <a:custGeom>
              <a:rect b="b" l="l" r="r" t="t"/>
              <a:pathLst>
                <a:path extrusionOk="0" h="1271" w="1612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4"/>
            <p:cNvSpPr/>
            <p:nvPr/>
          </p:nvSpPr>
          <p:spPr>
            <a:xfrm>
              <a:off x="6041025" y="301625"/>
              <a:ext cx="29325" cy="63500"/>
            </a:xfrm>
            <a:custGeom>
              <a:rect b="b" l="l" r="r" t="t"/>
              <a:pathLst>
                <a:path extrusionOk="0" h="2540" w="1173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4"/>
            <p:cNvSpPr/>
            <p:nvPr/>
          </p:nvSpPr>
          <p:spPr>
            <a:xfrm>
              <a:off x="6297450" y="301625"/>
              <a:ext cx="29350" cy="63500"/>
            </a:xfrm>
            <a:custGeom>
              <a:rect b="b" l="l" r="r" t="t"/>
              <a:pathLst>
                <a:path extrusionOk="0" h="2540" w="1174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4"/>
            <p:cNvSpPr/>
            <p:nvPr/>
          </p:nvSpPr>
          <p:spPr>
            <a:xfrm>
              <a:off x="60972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4"/>
            <p:cNvSpPr/>
            <p:nvPr/>
          </p:nvSpPr>
          <p:spPr>
            <a:xfrm>
              <a:off x="60972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4"/>
            <p:cNvSpPr/>
            <p:nvPr/>
          </p:nvSpPr>
          <p:spPr>
            <a:xfrm>
              <a:off x="60972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4"/>
            <p:cNvSpPr/>
            <p:nvPr/>
          </p:nvSpPr>
          <p:spPr>
            <a:xfrm>
              <a:off x="6160075" y="575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4"/>
            <p:cNvSpPr/>
            <p:nvPr/>
          </p:nvSpPr>
          <p:spPr>
            <a:xfrm>
              <a:off x="603430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4"/>
            <p:cNvSpPr/>
            <p:nvPr/>
          </p:nvSpPr>
          <p:spPr>
            <a:xfrm>
              <a:off x="603430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44"/>
            <p:cNvSpPr/>
            <p:nvPr/>
          </p:nvSpPr>
          <p:spPr>
            <a:xfrm>
              <a:off x="603430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44"/>
            <p:cNvSpPr/>
            <p:nvPr/>
          </p:nvSpPr>
          <p:spPr>
            <a:xfrm>
              <a:off x="6160075" y="509200"/>
              <a:ext cx="50100" cy="53775"/>
            </a:xfrm>
            <a:custGeom>
              <a:rect b="b" l="l" r="r" t="t"/>
              <a:pathLst>
                <a:path extrusionOk="0" h="2151" w="2004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4"/>
            <p:cNvSpPr/>
            <p:nvPr/>
          </p:nvSpPr>
          <p:spPr>
            <a:xfrm>
              <a:off x="5983625" y="399300"/>
              <a:ext cx="403000" cy="272950"/>
            </a:xfrm>
            <a:custGeom>
              <a:rect b="b" l="l" r="r" t="t"/>
              <a:pathLst>
                <a:path extrusionOk="0" h="10918" w="1612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4"/>
            <p:cNvSpPr/>
            <p:nvPr/>
          </p:nvSpPr>
          <p:spPr>
            <a:xfrm>
              <a:off x="62852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4"/>
            <p:cNvSpPr/>
            <p:nvPr/>
          </p:nvSpPr>
          <p:spPr>
            <a:xfrm>
              <a:off x="62852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4"/>
            <p:cNvSpPr/>
            <p:nvPr/>
          </p:nvSpPr>
          <p:spPr>
            <a:xfrm>
              <a:off x="62852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4"/>
            <p:cNvSpPr/>
            <p:nvPr/>
          </p:nvSpPr>
          <p:spPr>
            <a:xfrm>
              <a:off x="6222350" y="575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4"/>
            <p:cNvSpPr/>
            <p:nvPr/>
          </p:nvSpPr>
          <p:spPr>
            <a:xfrm>
              <a:off x="6160075" y="448150"/>
              <a:ext cx="50100" cy="48875"/>
            </a:xfrm>
            <a:custGeom>
              <a:rect b="b" l="l" r="r" t="t"/>
              <a:pathLst>
                <a:path extrusionOk="0" h="1955" w="2004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4"/>
            <p:cNvSpPr/>
            <p:nvPr/>
          </p:nvSpPr>
          <p:spPr>
            <a:xfrm>
              <a:off x="6222350" y="509200"/>
              <a:ext cx="50700" cy="53775"/>
            </a:xfrm>
            <a:custGeom>
              <a:rect b="b" l="l" r="r" t="t"/>
              <a:pathLst>
                <a:path extrusionOk="0" h="2151" w="2028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4"/>
            <p:cNvSpPr/>
            <p:nvPr/>
          </p:nvSpPr>
          <p:spPr>
            <a:xfrm>
              <a:off x="6222350" y="448150"/>
              <a:ext cx="50700" cy="48875"/>
            </a:xfrm>
            <a:custGeom>
              <a:rect b="b" l="l" r="r" t="t"/>
              <a:pathLst>
                <a:path extrusionOk="0" h="1955" w="2028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44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442" name="Google Shape;442;p44"/>
            <p:cNvSpPr/>
            <p:nvPr/>
          </p:nvSpPr>
          <p:spPr>
            <a:xfrm>
              <a:off x="6660750" y="298550"/>
              <a:ext cx="396900" cy="396300"/>
            </a:xfrm>
            <a:custGeom>
              <a:rect b="b" l="l" r="r" t="t"/>
              <a:pathLst>
                <a:path extrusionOk="0" h="15852" w="15876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4"/>
            <p:cNvSpPr/>
            <p:nvPr/>
          </p:nvSpPr>
          <p:spPr>
            <a:xfrm>
              <a:off x="6697400" y="335200"/>
              <a:ext cx="323625" cy="323025"/>
            </a:xfrm>
            <a:custGeom>
              <a:rect b="b" l="l" r="r" t="t"/>
              <a:pathLst>
                <a:path extrusionOk="0" h="12921" w="12945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44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45" name="Google Shape;445;p44"/>
            <p:cNvSpPr/>
            <p:nvPr/>
          </p:nvSpPr>
          <p:spPr>
            <a:xfrm>
              <a:off x="584925" y="961025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4"/>
            <p:cNvSpPr/>
            <p:nvPr/>
          </p:nvSpPr>
          <p:spPr>
            <a:xfrm>
              <a:off x="621550" y="9225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4"/>
            <p:cNvSpPr/>
            <p:nvPr/>
          </p:nvSpPr>
          <p:spPr>
            <a:xfrm>
              <a:off x="915850" y="922575"/>
              <a:ext cx="84275" cy="84275"/>
            </a:xfrm>
            <a:custGeom>
              <a:rect b="b" l="l" r="r" t="t"/>
              <a:pathLst>
                <a:path extrusionOk="0" h="3371" w="3371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44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49" name="Google Shape;449;p44"/>
            <p:cNvSpPr/>
            <p:nvPr/>
          </p:nvSpPr>
          <p:spPr>
            <a:xfrm>
              <a:off x="1246775" y="970800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4"/>
            <p:cNvSpPr/>
            <p:nvPr/>
          </p:nvSpPr>
          <p:spPr>
            <a:xfrm>
              <a:off x="1307825" y="910975"/>
              <a:ext cx="378600" cy="464050"/>
            </a:xfrm>
            <a:custGeom>
              <a:rect b="b" l="l" r="r" t="t"/>
              <a:pathLst>
                <a:path extrusionOk="0" h="18562" w="15144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4"/>
            <p:cNvSpPr/>
            <p:nvPr/>
          </p:nvSpPr>
          <p:spPr>
            <a:xfrm>
              <a:off x="1602125" y="910975"/>
              <a:ext cx="84300" cy="84275"/>
            </a:xfrm>
            <a:custGeom>
              <a:rect b="b" l="l" r="r" t="t"/>
              <a:pathLst>
                <a:path extrusionOk="0" h="3371" w="3372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" name="Google Shape;452;p44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453" name="Google Shape;453;p44"/>
            <p:cNvSpPr/>
            <p:nvPr/>
          </p:nvSpPr>
          <p:spPr>
            <a:xfrm>
              <a:off x="1926350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4"/>
            <p:cNvSpPr/>
            <p:nvPr/>
          </p:nvSpPr>
          <p:spPr>
            <a:xfrm>
              <a:off x="2146775" y="1298075"/>
              <a:ext cx="208225" cy="53750"/>
            </a:xfrm>
            <a:custGeom>
              <a:rect b="b" l="l" r="r" t="t"/>
              <a:pathLst>
                <a:path extrusionOk="0" h="2150" w="8329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4"/>
            <p:cNvSpPr/>
            <p:nvPr/>
          </p:nvSpPr>
          <p:spPr>
            <a:xfrm>
              <a:off x="1926350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4"/>
            <p:cNvSpPr/>
            <p:nvPr/>
          </p:nvSpPr>
          <p:spPr>
            <a:xfrm>
              <a:off x="2146775" y="995225"/>
              <a:ext cx="208225" cy="332175"/>
            </a:xfrm>
            <a:custGeom>
              <a:rect b="b" l="l" r="r" t="t"/>
              <a:pathLst>
                <a:path extrusionOk="0" h="13287" w="8329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" name="Google Shape;457;p44"/>
          <p:cNvSpPr/>
          <p:nvPr/>
        </p:nvSpPr>
        <p:spPr>
          <a:xfrm>
            <a:off x="2048085" y="950288"/>
            <a:ext cx="350200" cy="348152"/>
          </a:xfrm>
          <a:custGeom>
            <a:rect b="b" l="l" r="r" t="t"/>
            <a:pathLst>
              <a:path extrusionOk="0" h="16658" w="16756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44"/>
          <p:cNvSpPr/>
          <p:nvPr/>
        </p:nvSpPr>
        <p:spPr>
          <a:xfrm>
            <a:off x="2612156" y="967656"/>
            <a:ext cx="349155" cy="313437"/>
          </a:xfrm>
          <a:custGeom>
            <a:rect b="b" l="l" r="r" t="t"/>
            <a:pathLst>
              <a:path extrusionOk="0" h="14997" w="16706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44"/>
          <p:cNvSpPr/>
          <p:nvPr/>
        </p:nvSpPr>
        <p:spPr>
          <a:xfrm>
            <a:off x="3180804" y="970206"/>
            <a:ext cx="338956" cy="308317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44"/>
          <p:cNvSpPr/>
          <p:nvPr/>
        </p:nvSpPr>
        <p:spPr>
          <a:xfrm>
            <a:off x="3755576" y="973258"/>
            <a:ext cx="316510" cy="302214"/>
          </a:xfrm>
          <a:custGeom>
            <a:rect b="b" l="l" r="r" t="t"/>
            <a:pathLst>
              <a:path extrusionOk="0" h="14460" w="15144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1" name="Google Shape;461;p44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462" name="Google Shape;462;p44"/>
            <p:cNvSpPr/>
            <p:nvPr/>
          </p:nvSpPr>
          <p:spPr>
            <a:xfrm>
              <a:off x="5333350" y="991575"/>
              <a:ext cx="152075" cy="155100"/>
            </a:xfrm>
            <a:custGeom>
              <a:rect b="b" l="l" r="r" t="t"/>
              <a:pathLst>
                <a:path extrusionOk="0" h="6204" w="6083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4"/>
            <p:cNvSpPr/>
            <p:nvPr/>
          </p:nvSpPr>
          <p:spPr>
            <a:xfrm>
              <a:off x="5302225" y="968375"/>
              <a:ext cx="417650" cy="418250"/>
            </a:xfrm>
            <a:custGeom>
              <a:rect b="b" l="l" r="r" t="t"/>
              <a:pathLst>
                <a:path extrusionOk="0" h="16730" w="16706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" name="Google Shape;464;p44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465" name="Google Shape;465;p44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44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" name="Google Shape;467;p44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468" name="Google Shape;468;p44"/>
            <p:cNvSpPr/>
            <p:nvPr/>
          </p:nvSpPr>
          <p:spPr>
            <a:xfrm>
              <a:off x="6843925" y="1183900"/>
              <a:ext cx="121525" cy="232050"/>
            </a:xfrm>
            <a:custGeom>
              <a:rect b="b" l="l" r="r" t="t"/>
              <a:pathLst>
                <a:path extrusionOk="0" h="9282" w="4861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44"/>
            <p:cNvSpPr/>
            <p:nvPr/>
          </p:nvSpPr>
          <p:spPr>
            <a:xfrm>
              <a:off x="6617400" y="931125"/>
              <a:ext cx="483600" cy="259500"/>
            </a:xfrm>
            <a:custGeom>
              <a:rect b="b" l="l" r="r" t="t"/>
              <a:pathLst>
                <a:path extrusionOk="0" h="10380" w="19344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" name="Google Shape;470;p44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71" name="Google Shape;471;p44"/>
            <p:cNvSpPr/>
            <p:nvPr/>
          </p:nvSpPr>
          <p:spPr>
            <a:xfrm>
              <a:off x="559275" y="1683950"/>
              <a:ext cx="466500" cy="197850"/>
            </a:xfrm>
            <a:custGeom>
              <a:rect b="b" l="l" r="r" t="t"/>
              <a:pathLst>
                <a:path extrusionOk="0" h="7914" w="1866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4"/>
            <p:cNvSpPr/>
            <p:nvPr/>
          </p:nvSpPr>
          <p:spPr>
            <a:xfrm>
              <a:off x="559275" y="1727925"/>
              <a:ext cx="466500" cy="283325"/>
            </a:xfrm>
            <a:custGeom>
              <a:rect b="b" l="l" r="r" t="t"/>
              <a:pathLst>
                <a:path extrusionOk="0" h="11333" w="1866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44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74" name="Google Shape;474;p44"/>
            <p:cNvSpPr/>
            <p:nvPr/>
          </p:nvSpPr>
          <p:spPr>
            <a:xfrm>
              <a:off x="1233350" y="1619250"/>
              <a:ext cx="466500" cy="456725"/>
            </a:xfrm>
            <a:custGeom>
              <a:rect b="b" l="l" r="r" t="t"/>
              <a:pathLst>
                <a:path extrusionOk="0" h="18269" w="1866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4"/>
            <p:cNvSpPr/>
            <p:nvPr/>
          </p:nvSpPr>
          <p:spPr>
            <a:xfrm>
              <a:off x="1382325" y="1792025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4"/>
            <p:cNvSpPr/>
            <p:nvPr/>
          </p:nvSpPr>
          <p:spPr>
            <a:xfrm>
              <a:off x="1382325" y="1825000"/>
              <a:ext cx="168550" cy="12250"/>
            </a:xfrm>
            <a:custGeom>
              <a:rect b="b" l="l" r="r" t="t"/>
              <a:pathLst>
                <a:path extrusionOk="0" h="490" w="6742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4"/>
            <p:cNvSpPr/>
            <p:nvPr/>
          </p:nvSpPr>
          <p:spPr>
            <a:xfrm>
              <a:off x="1382325" y="1858575"/>
              <a:ext cx="70850" cy="12250"/>
            </a:xfrm>
            <a:custGeom>
              <a:rect b="b" l="l" r="r" t="t"/>
              <a:pathLst>
                <a:path extrusionOk="0" h="490" w="2834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44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479" name="Google Shape;479;p44"/>
            <p:cNvSpPr/>
            <p:nvPr/>
          </p:nvSpPr>
          <p:spPr>
            <a:xfrm>
              <a:off x="2208425" y="1629000"/>
              <a:ext cx="150850" cy="150850"/>
            </a:xfrm>
            <a:custGeom>
              <a:rect b="b" l="l" r="r" t="t"/>
              <a:pathLst>
                <a:path extrusionOk="0" h="6034" w="6034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4"/>
            <p:cNvSpPr/>
            <p:nvPr/>
          </p:nvSpPr>
          <p:spPr>
            <a:xfrm>
              <a:off x="1922075" y="1686400"/>
              <a:ext cx="379800" cy="379800"/>
            </a:xfrm>
            <a:custGeom>
              <a:rect b="b" l="l" r="r" t="t"/>
              <a:pathLst>
                <a:path extrusionOk="0" h="15192" w="15192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44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482" name="Google Shape;482;p44"/>
            <p:cNvSpPr/>
            <p:nvPr/>
          </p:nvSpPr>
          <p:spPr>
            <a:xfrm>
              <a:off x="2594325" y="1890950"/>
              <a:ext cx="177075" cy="177075"/>
            </a:xfrm>
            <a:custGeom>
              <a:rect b="b" l="l" r="r" t="t"/>
              <a:pathLst>
                <a:path extrusionOk="0" h="7083" w="7083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4"/>
            <p:cNvSpPr/>
            <p:nvPr/>
          </p:nvSpPr>
          <p:spPr>
            <a:xfrm>
              <a:off x="2858700" y="1627175"/>
              <a:ext cx="176475" cy="176475"/>
            </a:xfrm>
            <a:custGeom>
              <a:rect b="b" l="l" r="r" t="t"/>
              <a:pathLst>
                <a:path extrusionOk="0" h="7059" w="7059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4"/>
            <p:cNvSpPr/>
            <p:nvPr/>
          </p:nvSpPr>
          <p:spPr>
            <a:xfrm>
              <a:off x="2663325" y="1702275"/>
              <a:ext cx="296750" cy="296775"/>
            </a:xfrm>
            <a:custGeom>
              <a:rect b="b" l="l" r="r" t="t"/>
              <a:pathLst>
                <a:path extrusionOk="0" h="11871" w="1187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" name="Google Shape;485;p44"/>
          <p:cNvSpPr/>
          <p:nvPr/>
        </p:nvSpPr>
        <p:spPr>
          <a:xfrm>
            <a:off x="2618782" y="1519981"/>
            <a:ext cx="335905" cy="335884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6" name="Google Shape;486;p44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487" name="Google Shape;487;p44"/>
            <p:cNvSpPr/>
            <p:nvPr/>
          </p:nvSpPr>
          <p:spPr>
            <a:xfrm>
              <a:off x="3984000" y="1597875"/>
              <a:ext cx="44575" cy="503125"/>
            </a:xfrm>
            <a:custGeom>
              <a:rect b="b" l="l" r="r" t="t"/>
              <a:pathLst>
                <a:path extrusionOk="0" h="20125" w="1783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4"/>
            <p:cNvSpPr/>
            <p:nvPr/>
          </p:nvSpPr>
          <p:spPr>
            <a:xfrm>
              <a:off x="4041375" y="1594200"/>
              <a:ext cx="300425" cy="229600"/>
            </a:xfrm>
            <a:custGeom>
              <a:rect b="b" l="l" r="r" t="t"/>
              <a:pathLst>
                <a:path extrusionOk="0" h="9184" w="12017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44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90" name="Google Shape;490;p44"/>
            <p:cNvSpPr/>
            <p:nvPr/>
          </p:nvSpPr>
          <p:spPr>
            <a:xfrm>
              <a:off x="4816200" y="170287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4"/>
            <p:cNvSpPr/>
            <p:nvPr/>
          </p:nvSpPr>
          <p:spPr>
            <a:xfrm>
              <a:off x="503112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4"/>
            <p:cNvSpPr/>
            <p:nvPr/>
          </p:nvSpPr>
          <p:spPr>
            <a:xfrm>
              <a:off x="4634875" y="1756000"/>
              <a:ext cx="404225" cy="178325"/>
            </a:xfrm>
            <a:custGeom>
              <a:rect b="b" l="l" r="r" t="t"/>
              <a:pathLst>
                <a:path extrusionOk="0" h="7133" w="16169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4"/>
            <p:cNvSpPr/>
            <p:nvPr/>
          </p:nvSpPr>
          <p:spPr>
            <a:xfrm>
              <a:off x="4601275" y="1757225"/>
              <a:ext cx="41550" cy="41550"/>
            </a:xfrm>
            <a:custGeom>
              <a:rect b="b" l="l" r="r" t="t"/>
              <a:pathLst>
                <a:path extrusionOk="0" h="1662" w="1662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4"/>
            <p:cNvSpPr/>
            <p:nvPr/>
          </p:nvSpPr>
          <p:spPr>
            <a:xfrm>
              <a:off x="4673325" y="1947725"/>
              <a:ext cx="327300" cy="44600"/>
            </a:xfrm>
            <a:custGeom>
              <a:rect b="b" l="l" r="r" t="t"/>
              <a:pathLst>
                <a:path extrusionOk="0" h="1784" w="13092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" name="Google Shape;495;p44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496" name="Google Shape;496;p44"/>
            <p:cNvSpPr/>
            <p:nvPr/>
          </p:nvSpPr>
          <p:spPr>
            <a:xfrm>
              <a:off x="5404800" y="1936125"/>
              <a:ext cx="212500" cy="127025"/>
            </a:xfrm>
            <a:custGeom>
              <a:rect b="b" l="l" r="r" t="t"/>
              <a:pathLst>
                <a:path extrusionOk="0" h="5081" w="850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4"/>
            <p:cNvSpPr/>
            <p:nvPr/>
          </p:nvSpPr>
          <p:spPr>
            <a:xfrm>
              <a:off x="5297950" y="1632050"/>
              <a:ext cx="426200" cy="294950"/>
            </a:xfrm>
            <a:custGeom>
              <a:rect b="b" l="l" r="r" t="t"/>
              <a:pathLst>
                <a:path extrusionOk="0" h="11798" w="17048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" name="Google Shape;498;p44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499" name="Google Shape;499;p44"/>
            <p:cNvSpPr/>
            <p:nvPr/>
          </p:nvSpPr>
          <p:spPr>
            <a:xfrm>
              <a:off x="5970800" y="1674200"/>
              <a:ext cx="377975" cy="377950"/>
            </a:xfrm>
            <a:custGeom>
              <a:rect b="b" l="l" r="r" t="t"/>
              <a:pathLst>
                <a:path extrusionOk="0" h="15118" w="15119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44"/>
            <p:cNvSpPr/>
            <p:nvPr/>
          </p:nvSpPr>
          <p:spPr>
            <a:xfrm>
              <a:off x="6068500" y="1771875"/>
              <a:ext cx="182575" cy="182600"/>
            </a:xfrm>
            <a:custGeom>
              <a:rect b="b" l="l" r="r" t="t"/>
              <a:pathLst>
                <a:path extrusionOk="0" h="7304" w="7303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4"/>
            <p:cNvSpPr/>
            <p:nvPr/>
          </p:nvSpPr>
          <p:spPr>
            <a:xfrm>
              <a:off x="5981175" y="2005125"/>
              <a:ext cx="75125" cy="70850"/>
            </a:xfrm>
            <a:custGeom>
              <a:rect b="b" l="l" r="r" t="t"/>
              <a:pathLst>
                <a:path extrusionOk="0" h="2834" w="3005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4"/>
            <p:cNvSpPr/>
            <p:nvPr/>
          </p:nvSpPr>
          <p:spPr>
            <a:xfrm>
              <a:off x="6263875" y="2005125"/>
              <a:ext cx="74525" cy="70850"/>
            </a:xfrm>
            <a:custGeom>
              <a:rect b="b" l="l" r="r" t="t"/>
              <a:pathLst>
                <a:path extrusionOk="0" h="2834" w="2981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4"/>
            <p:cNvSpPr/>
            <p:nvPr/>
          </p:nvSpPr>
          <p:spPr>
            <a:xfrm>
              <a:off x="6147875" y="1619250"/>
              <a:ext cx="251575" cy="255850"/>
            </a:xfrm>
            <a:custGeom>
              <a:rect b="b" l="l" r="r" t="t"/>
              <a:pathLst>
                <a:path extrusionOk="0" h="10234" w="10063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" name="Google Shape;504;p44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505" name="Google Shape;505;p44"/>
            <p:cNvSpPr/>
            <p:nvPr/>
          </p:nvSpPr>
          <p:spPr>
            <a:xfrm>
              <a:off x="6670525" y="1887275"/>
              <a:ext cx="117875" cy="164875"/>
            </a:xfrm>
            <a:custGeom>
              <a:rect b="b" l="l" r="r" t="t"/>
              <a:pathLst>
                <a:path extrusionOk="0" h="6595" w="4715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4"/>
            <p:cNvSpPr/>
            <p:nvPr/>
          </p:nvSpPr>
          <p:spPr>
            <a:xfrm>
              <a:off x="7075950" y="1754175"/>
              <a:ext cx="29925" cy="99550"/>
            </a:xfrm>
            <a:custGeom>
              <a:rect b="b" l="l" r="r" t="t"/>
              <a:pathLst>
                <a:path extrusionOk="0" h="3982" w="1197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4"/>
            <p:cNvSpPr/>
            <p:nvPr/>
          </p:nvSpPr>
          <p:spPr>
            <a:xfrm>
              <a:off x="6625350" y="1729750"/>
              <a:ext cx="97700" cy="147175"/>
            </a:xfrm>
            <a:custGeom>
              <a:rect b="b" l="l" r="r" t="t"/>
              <a:pathLst>
                <a:path extrusionOk="0" h="5887" w="3908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4"/>
            <p:cNvSpPr/>
            <p:nvPr/>
          </p:nvSpPr>
          <p:spPr>
            <a:xfrm>
              <a:off x="6736475" y="1638175"/>
              <a:ext cx="279650" cy="330325"/>
            </a:xfrm>
            <a:custGeom>
              <a:rect b="b" l="l" r="r" t="t"/>
              <a:pathLst>
                <a:path extrusionOk="0" h="13213" w="11186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4"/>
            <p:cNvSpPr/>
            <p:nvPr/>
          </p:nvSpPr>
          <p:spPr>
            <a:xfrm>
              <a:off x="7029550" y="1613750"/>
              <a:ext cx="34200" cy="379800"/>
            </a:xfrm>
            <a:custGeom>
              <a:rect b="b" l="l" r="r" t="t"/>
              <a:pathLst>
                <a:path extrusionOk="0" h="15192" w="1368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" name="Google Shape;510;p44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511" name="Google Shape;511;p44"/>
            <p:cNvSpPr/>
            <p:nvPr/>
          </p:nvSpPr>
          <p:spPr>
            <a:xfrm>
              <a:off x="611175" y="2326900"/>
              <a:ext cx="362700" cy="389575"/>
            </a:xfrm>
            <a:custGeom>
              <a:rect b="b" l="l" r="r" t="t"/>
              <a:pathLst>
                <a:path extrusionOk="0" h="15583" w="14508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4"/>
            <p:cNvSpPr/>
            <p:nvPr/>
          </p:nvSpPr>
          <p:spPr>
            <a:xfrm>
              <a:off x="794950" y="2500900"/>
              <a:ext cx="24450" cy="23850"/>
            </a:xfrm>
            <a:custGeom>
              <a:rect b="b" l="l" r="r" t="t"/>
              <a:pathLst>
                <a:path extrusionOk="0" h="954" w="978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4"/>
            <p:cNvSpPr/>
            <p:nvPr/>
          </p:nvSpPr>
          <p:spPr>
            <a:xfrm>
              <a:off x="754650" y="2381250"/>
              <a:ext cx="75750" cy="14050"/>
            </a:xfrm>
            <a:custGeom>
              <a:rect b="b" l="l" r="r" t="t"/>
              <a:pathLst>
                <a:path extrusionOk="0" h="562" w="303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4"/>
            <p:cNvSpPr/>
            <p:nvPr/>
          </p:nvSpPr>
          <p:spPr>
            <a:xfrm>
              <a:off x="765025" y="2453900"/>
              <a:ext cx="31175" cy="31150"/>
            </a:xfrm>
            <a:custGeom>
              <a:rect b="b" l="l" r="r" t="t"/>
              <a:pathLst>
                <a:path extrusionOk="0" h="1246" w="1247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5" name="Google Shape;515;p44"/>
          <p:cNvSpPr/>
          <p:nvPr/>
        </p:nvSpPr>
        <p:spPr>
          <a:xfrm>
            <a:off x="936309" y="20916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44"/>
          <p:cNvSpPr/>
          <p:nvPr/>
        </p:nvSpPr>
        <p:spPr>
          <a:xfrm>
            <a:off x="1499857" y="20916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44"/>
          <p:cNvSpPr/>
          <p:nvPr/>
        </p:nvSpPr>
        <p:spPr>
          <a:xfrm>
            <a:off x="2063406" y="2091681"/>
            <a:ext cx="319561" cy="319561"/>
          </a:xfrm>
          <a:custGeom>
            <a:rect b="b" l="l" r="r" t="t"/>
            <a:pathLst>
              <a:path extrusionOk="0" h="15290" w="1529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8" name="Google Shape;518;p44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519" name="Google Shape;519;p44"/>
            <p:cNvSpPr/>
            <p:nvPr/>
          </p:nvSpPr>
          <p:spPr>
            <a:xfrm>
              <a:off x="3386850" y="2370850"/>
              <a:ext cx="203950" cy="403025"/>
            </a:xfrm>
            <a:custGeom>
              <a:rect b="b" l="l" r="r" t="t"/>
              <a:pathLst>
                <a:path extrusionOk="0" h="16121" w="8158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4"/>
            <p:cNvSpPr/>
            <p:nvPr/>
          </p:nvSpPr>
          <p:spPr>
            <a:xfrm>
              <a:off x="3446075" y="2264625"/>
              <a:ext cx="85500" cy="94050"/>
            </a:xfrm>
            <a:custGeom>
              <a:rect b="b" l="l" r="r" t="t"/>
              <a:pathLst>
                <a:path extrusionOk="0" h="3762" w="342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" name="Google Shape;521;p44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522" name="Google Shape;522;p44"/>
            <p:cNvSpPr/>
            <p:nvPr/>
          </p:nvSpPr>
          <p:spPr>
            <a:xfrm>
              <a:off x="4753325" y="2424600"/>
              <a:ext cx="167300" cy="284550"/>
            </a:xfrm>
            <a:custGeom>
              <a:rect b="b" l="l" r="r" t="t"/>
              <a:pathLst>
                <a:path extrusionOk="0" h="11382" w="6692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4"/>
            <p:cNvSpPr/>
            <p:nvPr/>
          </p:nvSpPr>
          <p:spPr>
            <a:xfrm>
              <a:off x="4798500" y="2329350"/>
              <a:ext cx="76950" cy="84275"/>
            </a:xfrm>
            <a:custGeom>
              <a:rect b="b" l="l" r="r" t="t"/>
              <a:pathLst>
                <a:path extrusionOk="0" h="3371" w="3078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" name="Google Shape;524;p44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525" name="Google Shape;525;p44"/>
            <p:cNvSpPr/>
            <p:nvPr/>
          </p:nvSpPr>
          <p:spPr>
            <a:xfrm>
              <a:off x="4122600" y="2267050"/>
              <a:ext cx="80600" cy="91625"/>
            </a:xfrm>
            <a:custGeom>
              <a:rect b="b" l="l" r="r" t="t"/>
              <a:pathLst>
                <a:path extrusionOk="0" h="3665" w="3224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4"/>
            <p:cNvSpPr/>
            <p:nvPr/>
          </p:nvSpPr>
          <p:spPr>
            <a:xfrm>
              <a:off x="4076175" y="2370250"/>
              <a:ext cx="173450" cy="401175"/>
            </a:xfrm>
            <a:custGeom>
              <a:rect b="b" l="l" r="r" t="t"/>
              <a:pathLst>
                <a:path extrusionOk="0" h="16047" w="6938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7" name="Google Shape;527;p44"/>
          <p:cNvSpPr/>
          <p:nvPr/>
        </p:nvSpPr>
        <p:spPr>
          <a:xfrm>
            <a:off x="4317599" y="2083007"/>
            <a:ext cx="319561" cy="336908"/>
          </a:xfrm>
          <a:custGeom>
            <a:rect b="b" l="l" r="r" t="t"/>
            <a:pathLst>
              <a:path extrusionOk="0" h="16120" w="1529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8" name="Google Shape;528;p44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529" name="Google Shape;529;p44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4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44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532" name="Google Shape;532;p44"/>
            <p:cNvSpPr/>
            <p:nvPr/>
          </p:nvSpPr>
          <p:spPr>
            <a:xfrm>
              <a:off x="6807900" y="26712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4"/>
            <p:cNvSpPr/>
            <p:nvPr/>
          </p:nvSpPr>
          <p:spPr>
            <a:xfrm>
              <a:off x="6807900" y="2636450"/>
              <a:ext cx="102600" cy="22625"/>
            </a:xfrm>
            <a:custGeom>
              <a:rect b="b" l="l" r="r" t="t"/>
              <a:pathLst>
                <a:path extrusionOk="0" h="905" w="4104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4"/>
            <p:cNvSpPr/>
            <p:nvPr/>
          </p:nvSpPr>
          <p:spPr>
            <a:xfrm>
              <a:off x="6807900" y="2706075"/>
              <a:ext cx="102600" cy="29925"/>
            </a:xfrm>
            <a:custGeom>
              <a:rect b="b" l="l" r="r" t="t"/>
              <a:pathLst>
                <a:path extrusionOk="0" h="1197" w="4104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4"/>
            <p:cNvSpPr/>
            <p:nvPr/>
          </p:nvSpPr>
          <p:spPr>
            <a:xfrm>
              <a:off x="6811575" y="2463675"/>
              <a:ext cx="95275" cy="160600"/>
            </a:xfrm>
            <a:custGeom>
              <a:rect b="b" l="l" r="r" t="t"/>
              <a:pathLst>
                <a:path extrusionOk="0" h="6424" w="3811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4"/>
            <p:cNvSpPr/>
            <p:nvPr/>
          </p:nvSpPr>
          <p:spPr>
            <a:xfrm>
              <a:off x="6730350" y="2315900"/>
              <a:ext cx="257700" cy="308375"/>
            </a:xfrm>
            <a:custGeom>
              <a:rect b="b" l="l" r="r" t="t"/>
              <a:pathLst>
                <a:path extrusionOk="0" h="12335" w="10308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44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538" name="Google Shape;538;p44"/>
            <p:cNvSpPr/>
            <p:nvPr/>
          </p:nvSpPr>
          <p:spPr>
            <a:xfrm>
              <a:off x="727175" y="2957625"/>
              <a:ext cx="130700" cy="476275"/>
            </a:xfrm>
            <a:custGeom>
              <a:rect b="b" l="l" r="r" t="t"/>
              <a:pathLst>
                <a:path extrusionOk="0" h="19051" w="5228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4"/>
            <p:cNvSpPr/>
            <p:nvPr/>
          </p:nvSpPr>
          <p:spPr>
            <a:xfrm>
              <a:off x="751600" y="3090125"/>
              <a:ext cx="81850" cy="319350"/>
            </a:xfrm>
            <a:custGeom>
              <a:rect b="b" l="l" r="r" t="t"/>
              <a:pathLst>
                <a:path extrusionOk="0" h="12774" w="3274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0" name="Google Shape;540;p44"/>
          <p:cNvSpPr/>
          <p:nvPr/>
        </p:nvSpPr>
        <p:spPr>
          <a:xfrm>
            <a:off x="1492208" y="2600114"/>
            <a:ext cx="334860" cy="429809"/>
          </a:xfrm>
          <a:custGeom>
            <a:rect b="b" l="l" r="r" t="t"/>
            <a:pathLst>
              <a:path extrusionOk="0" h="20565" w="16022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44"/>
          <p:cNvSpPr/>
          <p:nvPr/>
        </p:nvSpPr>
        <p:spPr>
          <a:xfrm>
            <a:off x="972049" y="2600114"/>
            <a:ext cx="248083" cy="429809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2" name="Google Shape;542;p44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543" name="Google Shape;543;p44"/>
            <p:cNvSpPr/>
            <p:nvPr/>
          </p:nvSpPr>
          <p:spPr>
            <a:xfrm>
              <a:off x="2701775" y="3323350"/>
              <a:ext cx="225950" cy="95275"/>
            </a:xfrm>
            <a:custGeom>
              <a:rect b="b" l="l" r="r" t="t"/>
              <a:pathLst>
                <a:path extrusionOk="0" h="3811" w="9038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4"/>
            <p:cNvSpPr/>
            <p:nvPr/>
          </p:nvSpPr>
          <p:spPr>
            <a:xfrm>
              <a:off x="2583325" y="2972875"/>
              <a:ext cx="462850" cy="337075"/>
            </a:xfrm>
            <a:custGeom>
              <a:rect b="b" l="l" r="r" t="t"/>
              <a:pathLst>
                <a:path extrusionOk="0" h="13483" w="18514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" name="Google Shape;545;p44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546" name="Google Shape;546;p44"/>
            <p:cNvSpPr/>
            <p:nvPr/>
          </p:nvSpPr>
          <p:spPr>
            <a:xfrm>
              <a:off x="3241525" y="3039450"/>
              <a:ext cx="494600" cy="312625"/>
            </a:xfrm>
            <a:custGeom>
              <a:rect b="b" l="l" r="r" t="t"/>
              <a:pathLst>
                <a:path extrusionOk="0" h="12505" w="19784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4"/>
            <p:cNvSpPr/>
            <p:nvPr/>
          </p:nvSpPr>
          <p:spPr>
            <a:xfrm>
              <a:off x="3384400" y="3091350"/>
              <a:ext cx="208850" cy="208825"/>
            </a:xfrm>
            <a:custGeom>
              <a:rect b="b" l="l" r="r" t="t"/>
              <a:pathLst>
                <a:path extrusionOk="0" h="8353" w="8354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8" name="Google Shape;548;p44"/>
          <p:cNvSpPr/>
          <p:nvPr/>
        </p:nvSpPr>
        <p:spPr>
          <a:xfrm>
            <a:off x="3736180" y="2637380"/>
            <a:ext cx="355300" cy="355279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9" name="Google Shape;549;p44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550" name="Google Shape;550;p44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4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44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553" name="Google Shape;553;p44"/>
            <p:cNvSpPr/>
            <p:nvPr/>
          </p:nvSpPr>
          <p:spPr>
            <a:xfrm>
              <a:off x="3955900" y="2984500"/>
              <a:ext cx="315700" cy="315675"/>
            </a:xfrm>
            <a:custGeom>
              <a:rect b="b" l="l" r="r" t="t"/>
              <a:pathLst>
                <a:path extrusionOk="0" h="12627" w="12628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4"/>
            <p:cNvSpPr/>
            <p:nvPr/>
          </p:nvSpPr>
          <p:spPr>
            <a:xfrm>
              <a:off x="3992525" y="3021125"/>
              <a:ext cx="242425" cy="242425"/>
            </a:xfrm>
            <a:custGeom>
              <a:rect b="b" l="l" r="r" t="t"/>
              <a:pathLst>
                <a:path extrusionOk="0" h="9697" w="9697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4"/>
            <p:cNvSpPr/>
            <p:nvPr/>
          </p:nvSpPr>
          <p:spPr>
            <a:xfrm>
              <a:off x="4215400" y="3253150"/>
              <a:ext cx="154500" cy="153875"/>
            </a:xfrm>
            <a:custGeom>
              <a:rect b="b" l="l" r="r" t="t"/>
              <a:pathLst>
                <a:path extrusionOk="0" h="6155" w="618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6" name="Google Shape;556;p44"/>
          <p:cNvSpPr/>
          <p:nvPr/>
        </p:nvSpPr>
        <p:spPr>
          <a:xfrm>
            <a:off x="341117" y="3226449"/>
            <a:ext cx="386922" cy="304241"/>
          </a:xfrm>
          <a:custGeom>
            <a:rect b="b" l="l" r="r" t="t"/>
            <a:pathLst>
              <a:path extrusionOk="0" h="14557" w="18513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4"/>
          <p:cNvSpPr/>
          <p:nvPr/>
        </p:nvSpPr>
        <p:spPr>
          <a:xfrm>
            <a:off x="4906165" y="2621036"/>
            <a:ext cx="269526" cy="387967"/>
          </a:xfrm>
          <a:custGeom>
            <a:rect b="b" l="l" r="r" t="t"/>
            <a:pathLst>
              <a:path extrusionOk="0" h="18563" w="12896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8" name="Google Shape;558;p44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559" name="Google Shape;559;p44"/>
            <p:cNvSpPr/>
            <p:nvPr/>
          </p:nvSpPr>
          <p:spPr>
            <a:xfrm>
              <a:off x="6701050" y="2978375"/>
              <a:ext cx="316300" cy="78175"/>
            </a:xfrm>
            <a:custGeom>
              <a:rect b="b" l="l" r="r" t="t"/>
              <a:pathLst>
                <a:path extrusionOk="0" h="3127" w="12652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4"/>
            <p:cNvSpPr/>
            <p:nvPr/>
          </p:nvSpPr>
          <p:spPr>
            <a:xfrm>
              <a:off x="6713875" y="3068750"/>
              <a:ext cx="290650" cy="359050"/>
            </a:xfrm>
            <a:custGeom>
              <a:rect b="b" l="l" r="r" t="t"/>
              <a:pathLst>
                <a:path extrusionOk="0" h="14362" w="11626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" name="Google Shape;561;p44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562" name="Google Shape;562;p44"/>
            <p:cNvSpPr/>
            <p:nvPr/>
          </p:nvSpPr>
          <p:spPr>
            <a:xfrm>
              <a:off x="1241275" y="3718400"/>
              <a:ext cx="450650" cy="302875"/>
            </a:xfrm>
            <a:custGeom>
              <a:rect b="b" l="l" r="r" t="t"/>
              <a:pathLst>
                <a:path extrusionOk="0" h="12115" w="18026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4"/>
            <p:cNvSpPr/>
            <p:nvPr/>
          </p:nvSpPr>
          <p:spPr>
            <a:xfrm>
              <a:off x="1293175" y="3895475"/>
              <a:ext cx="174050" cy="12225"/>
            </a:xfrm>
            <a:custGeom>
              <a:rect b="b" l="l" r="r" t="t"/>
              <a:pathLst>
                <a:path extrusionOk="0" h="489" w="6962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4"/>
            <p:cNvSpPr/>
            <p:nvPr/>
          </p:nvSpPr>
          <p:spPr>
            <a:xfrm>
              <a:off x="1293175" y="3935775"/>
              <a:ext cx="122750" cy="12225"/>
            </a:xfrm>
            <a:custGeom>
              <a:rect b="b" l="l" r="r" t="t"/>
              <a:pathLst>
                <a:path extrusionOk="0" h="489" w="491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4"/>
            <p:cNvSpPr/>
            <p:nvPr/>
          </p:nvSpPr>
          <p:spPr>
            <a:xfrm>
              <a:off x="1570375" y="3901575"/>
              <a:ext cx="62300" cy="40325"/>
            </a:xfrm>
            <a:custGeom>
              <a:rect b="b" l="l" r="r" t="t"/>
              <a:pathLst>
                <a:path extrusionOk="0" h="1613" w="2492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" name="Google Shape;566;p44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567" name="Google Shape;567;p44"/>
            <p:cNvSpPr/>
            <p:nvPr/>
          </p:nvSpPr>
          <p:spPr>
            <a:xfrm>
              <a:off x="2246900" y="3992550"/>
              <a:ext cx="52525" cy="52525"/>
            </a:xfrm>
            <a:custGeom>
              <a:rect b="b" l="l" r="r" t="t"/>
              <a:pathLst>
                <a:path extrusionOk="0" h="2101" w="2101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4"/>
            <p:cNvSpPr/>
            <p:nvPr/>
          </p:nvSpPr>
          <p:spPr>
            <a:xfrm>
              <a:off x="2033800" y="3992550"/>
              <a:ext cx="52550" cy="52525"/>
            </a:xfrm>
            <a:custGeom>
              <a:rect b="b" l="l" r="r" t="t"/>
              <a:pathLst>
                <a:path extrusionOk="0" h="2101" w="2102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4"/>
            <p:cNvSpPr/>
            <p:nvPr/>
          </p:nvSpPr>
          <p:spPr>
            <a:xfrm>
              <a:off x="1921475" y="3695200"/>
              <a:ext cx="438400" cy="297975"/>
            </a:xfrm>
            <a:custGeom>
              <a:rect b="b" l="l" r="r" t="t"/>
              <a:pathLst>
                <a:path extrusionOk="0" h="11919" w="17536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0" name="Google Shape;570;p44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571" name="Google Shape;571;p44"/>
            <p:cNvSpPr/>
            <p:nvPr/>
          </p:nvSpPr>
          <p:spPr>
            <a:xfrm>
              <a:off x="2599825" y="3689700"/>
              <a:ext cx="429850" cy="169150"/>
            </a:xfrm>
            <a:custGeom>
              <a:rect b="b" l="l" r="r" t="t"/>
              <a:pathLst>
                <a:path extrusionOk="0" h="6766" w="17194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4"/>
            <p:cNvSpPr/>
            <p:nvPr/>
          </p:nvSpPr>
          <p:spPr>
            <a:xfrm>
              <a:off x="2599825" y="3861275"/>
              <a:ext cx="429850" cy="188700"/>
            </a:xfrm>
            <a:custGeom>
              <a:rect b="b" l="l" r="r" t="t"/>
              <a:pathLst>
                <a:path extrusionOk="0" h="7548" w="17194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" name="Google Shape;573;p44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574" name="Google Shape;574;p44"/>
            <p:cNvSpPr/>
            <p:nvPr/>
          </p:nvSpPr>
          <p:spPr>
            <a:xfrm>
              <a:off x="3294650" y="3681775"/>
              <a:ext cx="376150" cy="376125"/>
            </a:xfrm>
            <a:custGeom>
              <a:rect b="b" l="l" r="r" t="t"/>
              <a:pathLst>
                <a:path extrusionOk="0" h="15045" w="15046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4"/>
            <p:cNvSpPr/>
            <p:nvPr/>
          </p:nvSpPr>
          <p:spPr>
            <a:xfrm>
              <a:off x="3494925" y="3760525"/>
              <a:ext cx="188075" cy="97100"/>
            </a:xfrm>
            <a:custGeom>
              <a:rect b="b" l="l" r="r" t="t"/>
              <a:pathLst>
                <a:path extrusionOk="0" h="3884" w="7523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4"/>
            <p:cNvSpPr/>
            <p:nvPr/>
          </p:nvSpPr>
          <p:spPr>
            <a:xfrm>
              <a:off x="3494925" y="3652450"/>
              <a:ext cx="161200" cy="188100"/>
            </a:xfrm>
            <a:custGeom>
              <a:rect b="b" l="l" r="r" t="t"/>
              <a:pathLst>
                <a:path extrusionOk="0" h="7524" w="6448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44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578" name="Google Shape;578;p44"/>
            <p:cNvSpPr/>
            <p:nvPr/>
          </p:nvSpPr>
          <p:spPr>
            <a:xfrm>
              <a:off x="3936375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4"/>
            <p:cNvSpPr/>
            <p:nvPr/>
          </p:nvSpPr>
          <p:spPr>
            <a:xfrm>
              <a:off x="3988875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4"/>
            <p:cNvSpPr/>
            <p:nvPr/>
          </p:nvSpPr>
          <p:spPr>
            <a:xfrm>
              <a:off x="4259350" y="3864325"/>
              <a:ext cx="77575" cy="133125"/>
            </a:xfrm>
            <a:custGeom>
              <a:rect b="b" l="l" r="r" t="t"/>
              <a:pathLst>
                <a:path extrusionOk="0" h="5325" w="3103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4"/>
            <p:cNvSpPr/>
            <p:nvPr/>
          </p:nvSpPr>
          <p:spPr>
            <a:xfrm>
              <a:off x="4078625" y="3717800"/>
              <a:ext cx="77575" cy="279650"/>
            </a:xfrm>
            <a:custGeom>
              <a:rect b="b" l="l" r="r" t="t"/>
              <a:pathLst>
                <a:path extrusionOk="0" h="11186" w="3103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4"/>
            <p:cNvSpPr/>
            <p:nvPr/>
          </p:nvSpPr>
          <p:spPr>
            <a:xfrm>
              <a:off x="4168375" y="3788625"/>
              <a:ext cx="78175" cy="208825"/>
            </a:xfrm>
            <a:custGeom>
              <a:rect b="b" l="l" r="r" t="t"/>
              <a:pathLst>
                <a:path extrusionOk="0" h="8353" w="3127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" name="Google Shape;583;p44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584" name="Google Shape;584;p44"/>
            <p:cNvSpPr/>
            <p:nvPr/>
          </p:nvSpPr>
          <p:spPr>
            <a:xfrm>
              <a:off x="4610450" y="3703750"/>
              <a:ext cx="453050" cy="332175"/>
            </a:xfrm>
            <a:custGeom>
              <a:rect b="b" l="l" r="r" t="t"/>
              <a:pathLst>
                <a:path extrusionOk="0" h="13287" w="18122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4"/>
            <p:cNvSpPr/>
            <p:nvPr/>
          </p:nvSpPr>
          <p:spPr>
            <a:xfrm>
              <a:off x="4642200" y="3730000"/>
              <a:ext cx="389550" cy="249150"/>
            </a:xfrm>
            <a:custGeom>
              <a:rect b="b" l="l" r="r" t="t"/>
              <a:pathLst>
                <a:path extrusionOk="0" h="9966" w="15582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" name="Google Shape;586;p44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587" name="Google Shape;587;p44"/>
            <p:cNvSpPr/>
            <p:nvPr/>
          </p:nvSpPr>
          <p:spPr>
            <a:xfrm>
              <a:off x="5300400" y="3708025"/>
              <a:ext cx="421300" cy="267450"/>
            </a:xfrm>
            <a:custGeom>
              <a:rect b="b" l="l" r="r" t="t"/>
              <a:pathLst>
                <a:path extrusionOk="0" h="10698" w="16852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4"/>
            <p:cNvSpPr/>
            <p:nvPr/>
          </p:nvSpPr>
          <p:spPr>
            <a:xfrm>
              <a:off x="5498825" y="3670175"/>
              <a:ext cx="24450" cy="25650"/>
            </a:xfrm>
            <a:custGeom>
              <a:rect b="b" l="l" r="r" t="t"/>
              <a:pathLst>
                <a:path extrusionOk="0" h="1026" w="978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4"/>
            <p:cNvSpPr/>
            <p:nvPr/>
          </p:nvSpPr>
          <p:spPr>
            <a:xfrm>
              <a:off x="5366325" y="3987675"/>
              <a:ext cx="61100" cy="81825"/>
            </a:xfrm>
            <a:custGeom>
              <a:rect b="b" l="l" r="r" t="t"/>
              <a:pathLst>
                <a:path extrusionOk="0" h="3273" w="2444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4"/>
            <p:cNvSpPr/>
            <p:nvPr/>
          </p:nvSpPr>
          <p:spPr>
            <a:xfrm>
              <a:off x="5594700" y="3987675"/>
              <a:ext cx="61075" cy="81825"/>
            </a:xfrm>
            <a:custGeom>
              <a:rect b="b" l="l" r="r" t="t"/>
              <a:pathLst>
                <a:path extrusionOk="0" h="3273" w="2443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4"/>
            <p:cNvSpPr/>
            <p:nvPr/>
          </p:nvSpPr>
          <p:spPr>
            <a:xfrm>
              <a:off x="5324825" y="3732450"/>
              <a:ext cx="372475" cy="218600"/>
            </a:xfrm>
            <a:custGeom>
              <a:rect b="b" l="l" r="r" t="t"/>
              <a:pathLst>
                <a:path extrusionOk="0" h="8744" w="14899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44"/>
          <p:cNvSpPr/>
          <p:nvPr/>
        </p:nvSpPr>
        <p:spPr>
          <a:xfrm>
            <a:off x="4844905" y="3182557"/>
            <a:ext cx="392042" cy="392021"/>
          </a:xfrm>
          <a:custGeom>
            <a:rect b="b" l="l" r="r" t="t"/>
            <a:pathLst>
              <a:path extrusionOk="0" h="18757" w="18758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" name="Google Shape;593;p44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594" name="Google Shape;594;p44"/>
            <p:cNvSpPr/>
            <p:nvPr/>
          </p:nvSpPr>
          <p:spPr>
            <a:xfrm>
              <a:off x="6808525" y="3819150"/>
              <a:ext cx="211875" cy="211900"/>
            </a:xfrm>
            <a:custGeom>
              <a:rect b="b" l="l" r="r" t="t"/>
              <a:pathLst>
                <a:path extrusionOk="0" h="8476" w="8475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4"/>
            <p:cNvSpPr/>
            <p:nvPr/>
          </p:nvSpPr>
          <p:spPr>
            <a:xfrm>
              <a:off x="6654650" y="3665275"/>
              <a:ext cx="409100" cy="409125"/>
            </a:xfrm>
            <a:custGeom>
              <a:rect b="b" l="l" r="r" t="t"/>
              <a:pathLst>
                <a:path extrusionOk="0" h="16365" w="16364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" name="Google Shape;596;p44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597" name="Google Shape;597;p44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4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4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4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1" name="Google Shape;601;p44"/>
          <p:cNvSpPr/>
          <p:nvPr/>
        </p:nvSpPr>
        <p:spPr>
          <a:xfrm>
            <a:off x="895469" y="3828789"/>
            <a:ext cx="401238" cy="22666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2" name="Google Shape;602;p44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603" name="Google Shape;603;p44"/>
            <p:cNvSpPr/>
            <p:nvPr/>
          </p:nvSpPr>
          <p:spPr>
            <a:xfrm>
              <a:off x="2187075" y="4509100"/>
              <a:ext cx="114800" cy="114800"/>
            </a:xfrm>
            <a:custGeom>
              <a:rect b="b" l="l" r="r" t="t"/>
              <a:pathLst>
                <a:path extrusionOk="0" h="4592" w="4592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4"/>
            <p:cNvSpPr/>
            <p:nvPr/>
          </p:nvSpPr>
          <p:spPr>
            <a:xfrm>
              <a:off x="1979475" y="4542675"/>
              <a:ext cx="156925" cy="156950"/>
            </a:xfrm>
            <a:custGeom>
              <a:rect b="b" l="l" r="r" t="t"/>
              <a:pathLst>
                <a:path extrusionOk="0" h="6278" w="6277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4"/>
            <p:cNvSpPr/>
            <p:nvPr/>
          </p:nvSpPr>
          <p:spPr>
            <a:xfrm>
              <a:off x="2041125" y="4289300"/>
              <a:ext cx="240000" cy="509225"/>
            </a:xfrm>
            <a:custGeom>
              <a:rect b="b" l="l" r="r" t="t"/>
              <a:pathLst>
                <a:path extrusionOk="0" h="20369" w="960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6" name="Google Shape;606;p44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607" name="Google Shape;607;p44"/>
            <p:cNvSpPr/>
            <p:nvPr/>
          </p:nvSpPr>
          <p:spPr>
            <a:xfrm>
              <a:off x="2845875" y="4296000"/>
              <a:ext cx="126425" cy="125800"/>
            </a:xfrm>
            <a:custGeom>
              <a:rect b="b" l="l" r="r" t="t"/>
              <a:pathLst>
                <a:path extrusionOk="0" h="5032" w="5057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4"/>
            <p:cNvSpPr/>
            <p:nvPr/>
          </p:nvSpPr>
          <p:spPr>
            <a:xfrm>
              <a:off x="2635850" y="4316150"/>
              <a:ext cx="369400" cy="475675"/>
            </a:xfrm>
            <a:custGeom>
              <a:rect b="b" l="l" r="r" t="t"/>
              <a:pathLst>
                <a:path extrusionOk="0" h="19027" w="14776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4"/>
            <p:cNvSpPr/>
            <p:nvPr/>
          </p:nvSpPr>
          <p:spPr>
            <a:xfrm>
              <a:off x="2624850" y="4357675"/>
              <a:ext cx="171600" cy="171600"/>
            </a:xfrm>
            <a:custGeom>
              <a:rect b="b" l="l" r="r" t="t"/>
              <a:pathLst>
                <a:path extrusionOk="0" h="6864" w="6864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0" name="Google Shape;610;p44"/>
          <p:cNvSpPr/>
          <p:nvPr/>
        </p:nvSpPr>
        <p:spPr>
          <a:xfrm>
            <a:off x="3180303" y="3772127"/>
            <a:ext cx="339959" cy="339980"/>
          </a:xfrm>
          <a:custGeom>
            <a:rect b="b" l="l" r="r" t="t"/>
            <a:pathLst>
              <a:path extrusionOk="0" h="16267" w="16266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44"/>
          <p:cNvSpPr/>
          <p:nvPr/>
        </p:nvSpPr>
        <p:spPr>
          <a:xfrm>
            <a:off x="2616754" y="3793571"/>
            <a:ext cx="339959" cy="297094"/>
          </a:xfrm>
          <a:custGeom>
            <a:rect b="b" l="l" r="r" t="t"/>
            <a:pathLst>
              <a:path extrusionOk="0" h="14215" w="16266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44"/>
          <p:cNvSpPr/>
          <p:nvPr/>
        </p:nvSpPr>
        <p:spPr>
          <a:xfrm>
            <a:off x="3742304" y="3770601"/>
            <a:ext cx="343053" cy="343032"/>
          </a:xfrm>
          <a:custGeom>
            <a:rect b="b" l="l" r="r" t="t"/>
            <a:pathLst>
              <a:path extrusionOk="0" h="16413" w="16414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3" name="Google Shape;613;p44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614" name="Google Shape;614;p44"/>
            <p:cNvSpPr/>
            <p:nvPr/>
          </p:nvSpPr>
          <p:spPr>
            <a:xfrm>
              <a:off x="566125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4"/>
            <p:cNvSpPr/>
            <p:nvPr/>
          </p:nvSpPr>
          <p:spPr>
            <a:xfrm>
              <a:off x="5294900" y="4690450"/>
              <a:ext cx="65950" cy="52525"/>
            </a:xfrm>
            <a:custGeom>
              <a:rect b="b" l="l" r="r" t="t"/>
              <a:pathLst>
                <a:path extrusionOk="0" h="2101" w="2638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4"/>
            <p:cNvSpPr/>
            <p:nvPr/>
          </p:nvSpPr>
          <p:spPr>
            <a:xfrm>
              <a:off x="5275975" y="4344850"/>
              <a:ext cx="470150" cy="334025"/>
            </a:xfrm>
            <a:custGeom>
              <a:rect b="b" l="l" r="r" t="t"/>
              <a:pathLst>
                <a:path extrusionOk="0" h="13361" w="18806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7" name="Google Shape;617;p44"/>
          <p:cNvSpPr/>
          <p:nvPr/>
        </p:nvSpPr>
        <p:spPr>
          <a:xfrm>
            <a:off x="4864301" y="3765502"/>
            <a:ext cx="353252" cy="353231"/>
          </a:xfrm>
          <a:custGeom>
            <a:rect b="b" l="l" r="r" t="t"/>
            <a:pathLst>
              <a:path extrusionOk="0" h="16901" w="16902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8" name="Google Shape;618;p44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619" name="Google Shape;619;p44"/>
            <p:cNvSpPr/>
            <p:nvPr/>
          </p:nvSpPr>
          <p:spPr>
            <a:xfrm>
              <a:off x="6642425" y="4687375"/>
              <a:ext cx="433550" cy="39125"/>
            </a:xfrm>
            <a:custGeom>
              <a:rect b="b" l="l" r="r" t="t"/>
              <a:pathLst>
                <a:path extrusionOk="0" h="1565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4"/>
            <p:cNvSpPr/>
            <p:nvPr/>
          </p:nvSpPr>
          <p:spPr>
            <a:xfrm>
              <a:off x="6642425" y="4736225"/>
              <a:ext cx="433550" cy="39100"/>
            </a:xfrm>
            <a:custGeom>
              <a:rect b="b" l="l" r="r" t="t"/>
              <a:pathLst>
                <a:path extrusionOk="0" h="1564" w="17342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4"/>
            <p:cNvSpPr/>
            <p:nvPr/>
          </p:nvSpPr>
          <p:spPr>
            <a:xfrm>
              <a:off x="6684575" y="4312500"/>
              <a:ext cx="349875" cy="377350"/>
            </a:xfrm>
            <a:custGeom>
              <a:rect b="b" l="l" r="r" t="t"/>
              <a:pathLst>
                <a:path extrusionOk="0" h="15094" w="13995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2" name="Google Shape;622;p44"/>
          <p:cNvSpPr/>
          <p:nvPr/>
        </p:nvSpPr>
        <p:spPr>
          <a:xfrm>
            <a:off x="299775" y="4368343"/>
            <a:ext cx="465527" cy="274647"/>
          </a:xfrm>
          <a:custGeom>
            <a:rect b="b" l="l" r="r" t="t"/>
            <a:pathLst>
              <a:path extrusionOk="0" h="13141" w="22274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3" name="Google Shape;623;p44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624" name="Google Shape;624;p44"/>
            <p:cNvSpPr/>
            <p:nvPr/>
          </p:nvSpPr>
          <p:spPr>
            <a:xfrm>
              <a:off x="1244325" y="5161200"/>
              <a:ext cx="374925" cy="222275"/>
            </a:xfrm>
            <a:custGeom>
              <a:rect b="b" l="l" r="r" t="t"/>
              <a:pathLst>
                <a:path extrusionOk="0" h="8891" w="14997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4"/>
            <p:cNvSpPr/>
            <p:nvPr/>
          </p:nvSpPr>
          <p:spPr>
            <a:xfrm>
              <a:off x="1244325" y="5397500"/>
              <a:ext cx="444525" cy="39100"/>
            </a:xfrm>
            <a:custGeom>
              <a:rect b="b" l="l" r="r" t="t"/>
              <a:pathLst>
                <a:path extrusionOk="0" h="1564" w="17781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4"/>
            <p:cNvSpPr/>
            <p:nvPr/>
          </p:nvSpPr>
          <p:spPr>
            <a:xfrm>
              <a:off x="1451925" y="4999400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4"/>
            <p:cNvSpPr/>
            <p:nvPr/>
          </p:nvSpPr>
          <p:spPr>
            <a:xfrm>
              <a:off x="1407975" y="4999400"/>
              <a:ext cx="31150" cy="129450"/>
            </a:xfrm>
            <a:custGeom>
              <a:rect b="b" l="l" r="r" t="t"/>
              <a:pathLst>
                <a:path extrusionOk="0" h="5178" w="1246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4"/>
            <p:cNvSpPr/>
            <p:nvPr/>
          </p:nvSpPr>
          <p:spPr>
            <a:xfrm>
              <a:off x="1495900" y="4999400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" name="Google Shape;629;p44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630" name="Google Shape;630;p44"/>
            <p:cNvSpPr/>
            <p:nvPr/>
          </p:nvSpPr>
          <p:spPr>
            <a:xfrm>
              <a:off x="1958100" y="4985350"/>
              <a:ext cx="365150" cy="465275"/>
            </a:xfrm>
            <a:custGeom>
              <a:rect b="b" l="l" r="r" t="t"/>
              <a:pathLst>
                <a:path extrusionOk="0" h="18611" w="14606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4"/>
            <p:cNvSpPr/>
            <p:nvPr/>
          </p:nvSpPr>
          <p:spPr>
            <a:xfrm>
              <a:off x="1977625" y="5237525"/>
              <a:ext cx="113600" cy="213100"/>
            </a:xfrm>
            <a:custGeom>
              <a:rect b="b" l="l" r="r" t="t"/>
              <a:pathLst>
                <a:path extrusionOk="0" h="8524" w="4544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4"/>
            <p:cNvSpPr/>
            <p:nvPr/>
          </p:nvSpPr>
          <p:spPr>
            <a:xfrm>
              <a:off x="2190125" y="5237525"/>
              <a:ext cx="113575" cy="213100"/>
            </a:xfrm>
            <a:custGeom>
              <a:rect b="b" l="l" r="r" t="t"/>
              <a:pathLst>
                <a:path extrusionOk="0" h="8524" w="4543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" name="Google Shape;633;p44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634" name="Google Shape;634;p44"/>
            <p:cNvSpPr/>
            <p:nvPr/>
          </p:nvSpPr>
          <p:spPr>
            <a:xfrm>
              <a:off x="2820225" y="5222250"/>
              <a:ext cx="202750" cy="211275"/>
            </a:xfrm>
            <a:custGeom>
              <a:rect b="b" l="l" r="r" t="t"/>
              <a:pathLst>
                <a:path extrusionOk="0" h="8451" w="811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4"/>
            <p:cNvSpPr/>
            <p:nvPr/>
          </p:nvSpPr>
          <p:spPr>
            <a:xfrm>
              <a:off x="2606525" y="5003050"/>
              <a:ext cx="203975" cy="208225"/>
            </a:xfrm>
            <a:custGeom>
              <a:rect b="b" l="l" r="r" t="t"/>
              <a:pathLst>
                <a:path extrusionOk="0" h="8329" w="8159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4"/>
            <p:cNvSpPr/>
            <p:nvPr/>
          </p:nvSpPr>
          <p:spPr>
            <a:xfrm>
              <a:off x="2605300" y="5008550"/>
              <a:ext cx="418900" cy="418875"/>
            </a:xfrm>
            <a:custGeom>
              <a:rect b="b" l="l" r="r" t="t"/>
              <a:pathLst>
                <a:path extrusionOk="0" h="16755" w="16756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" name="Google Shape;637;p44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638" name="Google Shape;638;p44"/>
            <p:cNvSpPr/>
            <p:nvPr/>
          </p:nvSpPr>
          <p:spPr>
            <a:xfrm>
              <a:off x="3238475" y="5315050"/>
              <a:ext cx="500700" cy="108725"/>
            </a:xfrm>
            <a:custGeom>
              <a:rect b="b" l="l" r="r" t="t"/>
              <a:pathLst>
                <a:path extrusionOk="0" h="4349" w="20028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4"/>
            <p:cNvSpPr/>
            <p:nvPr/>
          </p:nvSpPr>
          <p:spPr>
            <a:xfrm>
              <a:off x="3282450" y="5160575"/>
              <a:ext cx="412750" cy="140475"/>
            </a:xfrm>
            <a:custGeom>
              <a:rect b="b" l="l" r="r" t="t"/>
              <a:pathLst>
                <a:path extrusionOk="0" h="5619" w="1651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4"/>
            <p:cNvSpPr/>
            <p:nvPr/>
          </p:nvSpPr>
          <p:spPr>
            <a:xfrm>
              <a:off x="3473550" y="5012225"/>
              <a:ext cx="30550" cy="129450"/>
            </a:xfrm>
            <a:custGeom>
              <a:rect b="b" l="l" r="r" t="t"/>
              <a:pathLst>
                <a:path extrusionOk="0" h="5178" w="1222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4"/>
            <p:cNvSpPr/>
            <p:nvPr/>
          </p:nvSpPr>
          <p:spPr>
            <a:xfrm>
              <a:off x="3429575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4"/>
            <p:cNvSpPr/>
            <p:nvPr/>
          </p:nvSpPr>
          <p:spPr>
            <a:xfrm>
              <a:off x="3516900" y="5012225"/>
              <a:ext cx="31175" cy="129450"/>
            </a:xfrm>
            <a:custGeom>
              <a:rect b="b" l="l" r="r" t="t"/>
              <a:pathLst>
                <a:path extrusionOk="0" h="5178" w="1247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" name="Google Shape;643;p44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644" name="Google Shape;644;p44"/>
            <p:cNvSpPr/>
            <p:nvPr/>
          </p:nvSpPr>
          <p:spPr>
            <a:xfrm>
              <a:off x="4842450" y="5242400"/>
              <a:ext cx="213125" cy="225325"/>
            </a:xfrm>
            <a:custGeom>
              <a:rect b="b" l="l" r="r" t="t"/>
              <a:pathLst>
                <a:path extrusionOk="0" h="9013" w="8525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4"/>
            <p:cNvSpPr/>
            <p:nvPr/>
          </p:nvSpPr>
          <p:spPr>
            <a:xfrm>
              <a:off x="4617775" y="5241800"/>
              <a:ext cx="212500" cy="225925"/>
            </a:xfrm>
            <a:custGeom>
              <a:rect b="b" l="l" r="r" t="t"/>
              <a:pathLst>
                <a:path extrusionOk="0" h="9037" w="850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4"/>
            <p:cNvSpPr/>
            <p:nvPr/>
          </p:nvSpPr>
          <p:spPr>
            <a:xfrm>
              <a:off x="4631200" y="4968250"/>
              <a:ext cx="411550" cy="236325"/>
            </a:xfrm>
            <a:custGeom>
              <a:rect b="b" l="l" r="r" t="t"/>
              <a:pathLst>
                <a:path extrusionOk="0" h="9453" w="16462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44"/>
            <p:cNvSpPr/>
            <p:nvPr/>
          </p:nvSpPr>
          <p:spPr>
            <a:xfrm>
              <a:off x="4562200" y="5094025"/>
              <a:ext cx="274800" cy="226550"/>
            </a:xfrm>
            <a:custGeom>
              <a:rect b="b" l="l" r="r" t="t"/>
              <a:pathLst>
                <a:path extrusionOk="0" h="9062" w="10992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44"/>
            <p:cNvSpPr/>
            <p:nvPr/>
          </p:nvSpPr>
          <p:spPr>
            <a:xfrm>
              <a:off x="4836975" y="5094025"/>
              <a:ext cx="274775" cy="226550"/>
            </a:xfrm>
            <a:custGeom>
              <a:rect b="b" l="l" r="r" t="t"/>
              <a:pathLst>
                <a:path extrusionOk="0" h="9062" w="10991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9" name="Google Shape;649;p44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650" name="Google Shape;650;p44"/>
            <p:cNvSpPr/>
            <p:nvPr/>
          </p:nvSpPr>
          <p:spPr>
            <a:xfrm>
              <a:off x="4157400" y="4996350"/>
              <a:ext cx="86725" cy="103200"/>
            </a:xfrm>
            <a:custGeom>
              <a:rect b="b" l="l" r="r" t="t"/>
              <a:pathLst>
                <a:path extrusionOk="0" h="4128" w="3469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4"/>
            <p:cNvSpPr/>
            <p:nvPr/>
          </p:nvSpPr>
          <p:spPr>
            <a:xfrm>
              <a:off x="3972400" y="5048250"/>
              <a:ext cx="381000" cy="390775"/>
            </a:xfrm>
            <a:custGeom>
              <a:rect b="b" l="l" r="r" t="t"/>
              <a:pathLst>
                <a:path extrusionOk="0" h="15631" w="1524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" name="Google Shape;652;p44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653" name="Google Shape;653;p44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4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4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4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4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4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9" name="Google Shape;659;p44"/>
          <p:cNvSpPr/>
          <p:nvPr/>
        </p:nvSpPr>
        <p:spPr>
          <a:xfrm>
            <a:off x="4842355" y="4395912"/>
            <a:ext cx="397142" cy="219513"/>
          </a:xfrm>
          <a:custGeom>
            <a:rect b="b" l="l" r="r" t="t"/>
            <a:pathLst>
              <a:path extrusionOk="0" h="10503" w="19002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0" name="Google Shape;660;p44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661" name="Google Shape;661;p44"/>
            <p:cNvSpPr/>
            <p:nvPr/>
          </p:nvSpPr>
          <p:spPr>
            <a:xfrm>
              <a:off x="6743800" y="5036025"/>
              <a:ext cx="105650" cy="147775"/>
            </a:xfrm>
            <a:custGeom>
              <a:rect b="b" l="l" r="r" t="t"/>
              <a:pathLst>
                <a:path extrusionOk="0" h="5911" w="4226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4"/>
            <p:cNvSpPr/>
            <p:nvPr/>
          </p:nvSpPr>
          <p:spPr>
            <a:xfrm>
              <a:off x="6685175" y="5152025"/>
              <a:ext cx="84275" cy="117275"/>
            </a:xfrm>
            <a:custGeom>
              <a:rect b="b" l="l" r="r" t="t"/>
              <a:pathLst>
                <a:path extrusionOk="0" h="4691" w="3371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4"/>
            <p:cNvSpPr/>
            <p:nvPr/>
          </p:nvSpPr>
          <p:spPr>
            <a:xfrm>
              <a:off x="6871400" y="5038475"/>
              <a:ext cx="105650" cy="145325"/>
            </a:xfrm>
            <a:custGeom>
              <a:rect b="b" l="l" r="r" t="t"/>
              <a:pathLst>
                <a:path extrusionOk="0" h="5813" w="4226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4"/>
            <p:cNvSpPr/>
            <p:nvPr/>
          </p:nvSpPr>
          <p:spPr>
            <a:xfrm>
              <a:off x="6944050" y="5155700"/>
              <a:ext cx="87350" cy="116025"/>
            </a:xfrm>
            <a:custGeom>
              <a:rect b="b" l="l" r="r" t="t"/>
              <a:pathLst>
                <a:path extrusionOk="0" h="4641" w="3494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4"/>
            <p:cNvSpPr/>
            <p:nvPr/>
          </p:nvSpPr>
          <p:spPr>
            <a:xfrm>
              <a:off x="6727300" y="5185625"/>
              <a:ext cx="263800" cy="248525"/>
            </a:xfrm>
            <a:custGeom>
              <a:rect b="b" l="l" r="r" t="t"/>
              <a:pathLst>
                <a:path extrusionOk="0" h="9941" w="10552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44"/>
          <p:cNvGrpSpPr/>
          <p:nvPr/>
        </p:nvGrpSpPr>
        <p:grpSpPr>
          <a:xfrm>
            <a:off x="6283418" y="1877599"/>
            <a:ext cx="432570" cy="421334"/>
            <a:chOff x="5926225" y="921350"/>
            <a:chExt cx="517800" cy="504350"/>
          </a:xfrm>
        </p:grpSpPr>
        <p:sp>
          <p:nvSpPr>
            <p:cNvPr id="667" name="Google Shape;667;p44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668" name="Google Shape;668;p44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669" name="Google Shape;669;p44"/>
          <p:cNvSpPr/>
          <p:nvPr/>
        </p:nvSpPr>
        <p:spPr>
          <a:xfrm>
            <a:off x="6477338" y="2113656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0" name="Google Shape;670;p44"/>
          <p:cNvGrpSpPr/>
          <p:nvPr/>
        </p:nvGrpSpPr>
        <p:grpSpPr>
          <a:xfrm>
            <a:off x="7168405" y="1856979"/>
            <a:ext cx="432570" cy="421334"/>
            <a:chOff x="5926225" y="921350"/>
            <a:chExt cx="517800" cy="504350"/>
          </a:xfrm>
        </p:grpSpPr>
        <p:sp>
          <p:nvSpPr>
            <p:cNvPr id="671" name="Google Shape;671;p44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4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4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3" name="Google Shape;673;p44"/>
          <p:cNvSpPr/>
          <p:nvPr/>
        </p:nvSpPr>
        <p:spPr>
          <a:xfrm>
            <a:off x="7362326" y="2093036"/>
            <a:ext cx="400950" cy="226498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38100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" name="Google Shape;674;p44"/>
          <p:cNvGrpSpPr/>
          <p:nvPr/>
        </p:nvGrpSpPr>
        <p:grpSpPr>
          <a:xfrm>
            <a:off x="6283685" y="2606021"/>
            <a:ext cx="1075937" cy="1047989"/>
            <a:chOff x="5926225" y="921350"/>
            <a:chExt cx="517800" cy="504350"/>
          </a:xfrm>
        </p:grpSpPr>
        <p:sp>
          <p:nvSpPr>
            <p:cNvPr id="675" name="Google Shape;675;p44"/>
            <p:cNvSpPr/>
            <p:nvPr/>
          </p:nvSpPr>
          <p:spPr>
            <a:xfrm>
              <a:off x="5926225" y="921350"/>
              <a:ext cx="517800" cy="504350"/>
            </a:xfrm>
            <a:custGeom>
              <a:rect b="b" l="l" r="r" t="t"/>
              <a:pathLst>
                <a:path extrusionOk="0" h="20174" w="20712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accent3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4"/>
            <p:cNvSpPr/>
            <p:nvPr/>
          </p:nvSpPr>
          <p:spPr>
            <a:xfrm>
              <a:off x="6016600" y="1005000"/>
              <a:ext cx="337050" cy="337050"/>
            </a:xfrm>
            <a:custGeom>
              <a:rect b="b" l="l" r="r" t="t"/>
              <a:pathLst>
                <a:path extrusionOk="0" h="13482" w="13482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accent4"/>
            </a:solidFill>
            <a:ln cap="flat" cmpd="sng" w="28575">
              <a:solidFill>
                <a:schemeClr val="accent3"/>
              </a:solidFill>
              <a:prstDash val="solid"/>
              <a:bevel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7" name="Google Shape;677;p44"/>
          <p:cNvSpPr/>
          <p:nvPr/>
        </p:nvSpPr>
        <p:spPr>
          <a:xfrm>
            <a:off x="6765998" y="3193118"/>
            <a:ext cx="997288" cy="563371"/>
          </a:xfrm>
          <a:custGeom>
            <a:rect b="b" l="l" r="r" t="t"/>
            <a:pathLst>
              <a:path extrusionOk="0" h="10845" w="19198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cap="flat" cmpd="sng" w="9525">
            <a:solidFill>
              <a:srgbClr val="6D9EEB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8" name="Google Shape;678;p4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45"/>
          <p:cNvSpPr txBox="1"/>
          <p:nvPr/>
        </p:nvSpPr>
        <p:spPr>
          <a:xfrm>
            <a:off x="731900" y="2374250"/>
            <a:ext cx="66522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chemeClr val="accent2"/>
                </a:highlight>
                <a:latin typeface="Lato Light"/>
                <a:ea typeface="Lato Light"/>
                <a:cs typeface="Lato Light"/>
                <a:sym typeface="Lato Light"/>
              </a:rPr>
              <a:t> and many more...</a:t>
            </a:r>
            <a:endParaRPr sz="2400">
              <a:solidFill>
                <a:srgbClr val="FFFFFF"/>
              </a:solidFill>
              <a:highlight>
                <a:schemeClr val="accent2"/>
              </a:highlight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84" name="Google Shape;684;p45"/>
          <p:cNvSpPr txBox="1"/>
          <p:nvPr/>
        </p:nvSpPr>
        <p:spPr>
          <a:xfrm>
            <a:off x="5727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600">
                <a:solidFill>
                  <a:schemeClr val="accent4"/>
                </a:solidFill>
              </a:rPr>
              <a:t>😉</a:t>
            </a:r>
            <a:endParaRPr sz="9600">
              <a:solidFill>
                <a:schemeClr val="accent4"/>
              </a:solidFill>
            </a:endParaRPr>
          </a:p>
        </p:txBody>
      </p:sp>
      <p:sp>
        <p:nvSpPr>
          <p:cNvPr id="685" name="Google Shape;685;p4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86" name="Google Shape;686;p45"/>
          <p:cNvSpPr txBox="1"/>
          <p:nvPr>
            <p:ph idx="1" type="body"/>
          </p:nvPr>
        </p:nvSpPr>
        <p:spPr>
          <a:xfrm>
            <a:off x="2200525" y="856425"/>
            <a:ext cx="6486300" cy="115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br>
              <a:rPr lang="en" sz="1400"/>
            </a:br>
            <a:br>
              <a:rPr lang="en" sz="1400"/>
            </a:br>
            <a:r>
              <a:rPr lang="en" sz="1400"/>
              <a:t>How? Follow Google instructions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Google Shape;691;p46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46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b="1" sz="1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93" name="Google Shape;693;p46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694" name="Google Shape;694;p46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695" name="Google Shape;695;p46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6" name="Google Shape;696;p46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697" name="Google Shape;697;p46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698" name="Google Shape;698;p46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699" name="Google Shape;699;p46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rect b="b" l="l" r="r" t="t"/>
                <a:pathLst>
                  <a:path extrusionOk="0" h="5928" w="6674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00" name="Google Shape;700;p46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701" name="Google Shape;701;p46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2" name="Google Shape;702;p46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703" name="Google Shape;703;p46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704" name="Google Shape;704;p46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705" name="Google Shape;705;p46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rect b="b" l="l" r="r" t="t"/>
                <a:pathLst>
                  <a:path extrusionOk="0" h="5929" w="7439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6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Actuators with eyeholes to direct wires</a:t>
            </a:r>
            <a:endParaRPr/>
          </a:p>
        </p:txBody>
      </p:sp>
      <p:sp>
        <p:nvSpPr>
          <p:cNvPr id="115" name="Google Shape;115;p16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Rotating platform</a:t>
            </a:r>
            <a:endParaRPr/>
          </a:p>
        </p:txBody>
      </p:sp>
      <p:sp>
        <p:nvSpPr>
          <p:cNvPr id="121" name="Google Shape;121;p17"/>
          <p:cNvSpPr txBox="1"/>
          <p:nvPr>
            <p:ph idx="1" type="body"/>
          </p:nvPr>
        </p:nvSpPr>
        <p:spPr>
          <a:xfrm>
            <a:off x="311700" y="1152475"/>
            <a:ext cx="29904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Fewer pull wires (1 or 2)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Tortuous vasculature with rotation?</a:t>
            </a:r>
            <a:endParaRPr/>
          </a:p>
        </p:txBody>
      </p:sp>
      <p:pic>
        <p:nvPicPr>
          <p:cNvPr id="122" name="Google Shape;12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58777" y="0"/>
            <a:ext cx="2585223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2203" y="0"/>
            <a:ext cx="3325397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type="title"/>
          </p:nvPr>
        </p:nvSpPr>
        <p:spPr>
          <a:xfrm>
            <a:off x="311700" y="140225"/>
            <a:ext cx="8520600" cy="976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Wrapping wire around shaft with opening same as diameter of wire</a:t>
            </a:r>
            <a:endParaRPr/>
          </a:p>
        </p:txBody>
      </p:sp>
      <p:sp>
        <p:nvSpPr>
          <p:cNvPr id="129" name="Google Shape;129;p18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Design Considerations:</a:t>
            </a:r>
            <a:endParaRPr/>
          </a:p>
        </p:txBody>
      </p:sp>
      <p:sp>
        <p:nvSpPr>
          <p:cNvPr id="135" name="Google Shape;135;p19"/>
          <p:cNvSpPr txBox="1"/>
          <p:nvPr>
            <p:ph idx="1" type="body"/>
          </p:nvPr>
        </p:nvSpPr>
        <p:spPr>
          <a:xfrm>
            <a:off x="737850" y="1475700"/>
            <a:ext cx="6034500" cy="304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D-Pad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LED Angle Display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"/>
              <a:t>Angle Lock Mechanism (to stop accidental movement) 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737850" y="517525"/>
            <a:ext cx="6034500" cy="7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141" name="Google Shape;141;p20"/>
          <p:cNvSpPr txBox="1"/>
          <p:nvPr>
            <p:ph idx="2" type="body"/>
          </p:nvPr>
        </p:nvSpPr>
        <p:spPr>
          <a:xfrm>
            <a:off x="3955979" y="1475700"/>
            <a:ext cx="2891700" cy="29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/>
              <a:t>EDIT IN POWERPOINT®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b="1" lang="en" sz="1200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chemeClr val="hlink"/>
                </a:solidFill>
                <a:hlinkClick action="ppaction://hlinksldjump" r:id="rId3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/>
          </a:p>
        </p:txBody>
      </p:sp>
      <p:sp>
        <p:nvSpPr>
          <p:cNvPr id="142" name="Google Shape;142;p20"/>
          <p:cNvSpPr txBox="1"/>
          <p:nvPr>
            <p:ph idx="1" type="body"/>
          </p:nvPr>
        </p:nvSpPr>
        <p:spPr>
          <a:xfrm>
            <a:off x="737850" y="1475700"/>
            <a:ext cx="2891700" cy="293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EDIT IN GOOGLE SLIDES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Click on the button under the presentation preview that says </a:t>
            </a:r>
            <a:r>
              <a:rPr b="1" lang="en" sz="1200"/>
              <a:t>"Use as Google Slides Theme"</a:t>
            </a:r>
            <a:r>
              <a:rPr lang="en" sz="1200"/>
              <a:t>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You will get a copy of this document on your Google Drive and will be able to edit, add or delete slides.</a:t>
            </a:r>
            <a:endParaRPr sz="12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/>
              <a:t>You have to be signed in to your Google account.</a:t>
            </a:r>
            <a:endParaRPr/>
          </a:p>
        </p:txBody>
      </p:sp>
      <p:sp>
        <p:nvSpPr>
          <p:cNvPr id="143" name="Google Shape;143;p20"/>
          <p:cNvSpPr txBox="1"/>
          <p:nvPr>
            <p:ph idx="2" type="body"/>
          </p:nvPr>
        </p:nvSpPr>
        <p:spPr>
          <a:xfrm>
            <a:off x="737850" y="3677325"/>
            <a:ext cx="6109800" cy="114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000"/>
              <a:t>More info on how to use this template at </a:t>
            </a:r>
            <a:r>
              <a:rPr b="1" lang="en" sz="1000" u="sng">
                <a:solidFill>
                  <a:schemeClr val="hlink"/>
                </a:solidFill>
                <a:hlinkClick r:id="rId4"/>
              </a:rPr>
              <a:t>www.slidescarnival.com/help-use-presentation-template</a:t>
            </a:r>
            <a:endParaRPr b="1"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This template is free to use under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Creative Commons Attribution license</a:t>
            </a:r>
            <a:r>
              <a:rPr lang="en" sz="1000"/>
              <a:t>. You can keep the Credits slide or mention SlidesCarnival and other resources used in a slide footer.</a:t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144" name="Google Shape;144;p2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 txBox="1"/>
          <p:nvPr>
            <p:ph idx="4294967295" type="ctrTitle"/>
          </p:nvPr>
        </p:nvSpPr>
        <p:spPr>
          <a:xfrm>
            <a:off x="1034300" y="758900"/>
            <a:ext cx="65937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4"/>
                </a:solidFill>
              </a:rPr>
              <a:t>Hello!</a:t>
            </a:r>
            <a:endParaRPr sz="6000">
              <a:solidFill>
                <a:schemeClr val="accent4"/>
              </a:solidFill>
            </a:endParaRPr>
          </a:p>
        </p:txBody>
      </p:sp>
      <p:sp>
        <p:nvSpPr>
          <p:cNvPr id="150" name="Google Shape;150;p21"/>
          <p:cNvSpPr txBox="1"/>
          <p:nvPr>
            <p:ph idx="4294967295" type="subTitle"/>
          </p:nvPr>
        </p:nvSpPr>
        <p:spPr>
          <a:xfrm>
            <a:off x="1034300" y="1958520"/>
            <a:ext cx="6593700" cy="1883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>
                <a:latin typeface="Lato"/>
                <a:ea typeface="Lato"/>
                <a:cs typeface="Lato"/>
                <a:sym typeface="Lato"/>
              </a:rPr>
              <a:t>I am Jayden Smith</a:t>
            </a:r>
            <a:endParaRPr b="1" sz="36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 am here because I love to give presentations.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 can find me at @username</a:t>
            </a:r>
            <a:endParaRPr b="1" sz="3600"/>
          </a:p>
        </p:txBody>
      </p:sp>
      <p:sp>
        <p:nvSpPr>
          <p:cNvPr id="151" name="Google Shape;151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3247416" y="584305"/>
            <a:ext cx="1068077" cy="971530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lvia template">
  <a:themeElements>
    <a:clrScheme name="Custom 347">
      <a:dk1>
        <a:srgbClr val="222222"/>
      </a:dk1>
      <a:lt1>
        <a:srgbClr val="FFFFFF"/>
      </a:lt1>
      <a:dk2>
        <a:srgbClr val="111111"/>
      </a:dk2>
      <a:lt2>
        <a:srgbClr val="FFFFFF"/>
      </a:lt2>
      <a:accent1>
        <a:srgbClr val="F20122"/>
      </a:accent1>
      <a:accent2>
        <a:srgbClr val="CA0000"/>
      </a:accent2>
      <a:accent3>
        <a:srgbClr val="FF6A00"/>
      </a:accent3>
      <a:accent4>
        <a:srgbClr val="FF9F00"/>
      </a:accent4>
      <a:accent5>
        <a:srgbClr val="999999"/>
      </a:accent5>
      <a:accent6>
        <a:srgbClr val="D9D9D9"/>
      </a:accent6>
      <a:hlink>
        <a:srgbClr val="F20122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